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CFE0A-E9F5-4068-9BC7-B33C372A4A46}" type="doc">
      <dgm:prSet loTypeId="urn:microsoft.com/office/officeart/2005/8/layout/pList2" loCatId="list" qsTypeId="urn:microsoft.com/office/officeart/2005/8/quickstyle/simple1" qsCatId="simple" csTypeId="urn:microsoft.com/office/officeart/2005/8/colors/colorful5" csCatId="colorful" phldr="1"/>
      <dgm:spPr/>
    </dgm:pt>
    <dgm:pt modelId="{CFD8A2A7-BEFC-430E-8CB6-4A5CAEB27DD9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dirty="0"/>
            <a:t>CSS</a:t>
          </a:r>
        </a:p>
        <a:p>
          <a:r>
            <a:rPr lang="en-US" dirty="0"/>
            <a:t>JavaScript</a:t>
          </a:r>
          <a:endParaRPr lang="en-IN" dirty="0"/>
        </a:p>
      </dgm:t>
    </dgm:pt>
    <dgm:pt modelId="{C4DA74A2-5714-467D-8A23-08FA6B449A5F}" type="parTrans" cxnId="{33DA9517-C2DB-455E-8095-419F6A8CEBF8}">
      <dgm:prSet/>
      <dgm:spPr/>
      <dgm:t>
        <a:bodyPr/>
        <a:lstStyle/>
        <a:p>
          <a:endParaRPr lang="en-IN"/>
        </a:p>
      </dgm:t>
    </dgm:pt>
    <dgm:pt modelId="{F84813EA-64AC-4AF4-8E4A-B624F893A2CB}" type="sibTrans" cxnId="{33DA9517-C2DB-455E-8095-419F6A8CEBF8}">
      <dgm:prSet/>
      <dgm:spPr/>
      <dgm:t>
        <a:bodyPr/>
        <a:lstStyle/>
        <a:p>
          <a:endParaRPr lang="en-IN"/>
        </a:p>
      </dgm:t>
    </dgm:pt>
    <dgm:pt modelId="{BEBA789F-B6C7-44D7-8FFD-68C3FDCA8C3F}">
      <dgm:prSet phldrT="[Text]"/>
      <dgm:spPr/>
      <dgm:t>
        <a:bodyPr/>
        <a:lstStyle/>
        <a:p>
          <a:r>
            <a:rPr lang="en-US" dirty="0"/>
            <a:t>PHP</a:t>
          </a:r>
        </a:p>
        <a:p>
          <a:r>
            <a:rPr lang="en-US" dirty="0"/>
            <a:t>MYSQL</a:t>
          </a:r>
          <a:endParaRPr lang="en-IN" dirty="0"/>
        </a:p>
      </dgm:t>
    </dgm:pt>
    <dgm:pt modelId="{D99FCCA0-A8AB-4A03-B922-BBBCAD100A89}" type="parTrans" cxnId="{FE0A2478-1736-4A58-A6D9-402FF00041FD}">
      <dgm:prSet/>
      <dgm:spPr/>
      <dgm:t>
        <a:bodyPr/>
        <a:lstStyle/>
        <a:p>
          <a:endParaRPr lang="en-IN"/>
        </a:p>
      </dgm:t>
    </dgm:pt>
    <dgm:pt modelId="{1B22315E-6E3F-4B42-96F0-46E4B28E2057}" type="sibTrans" cxnId="{FE0A2478-1736-4A58-A6D9-402FF00041FD}">
      <dgm:prSet/>
      <dgm:spPr/>
      <dgm:t>
        <a:bodyPr/>
        <a:lstStyle/>
        <a:p>
          <a:endParaRPr lang="en-IN"/>
        </a:p>
      </dgm:t>
    </dgm:pt>
    <dgm:pt modelId="{CB58DA1F-CF27-4CE3-901F-C366AD713E75}" type="pres">
      <dgm:prSet presAssocID="{D4CCFE0A-E9F5-4068-9BC7-B33C372A4A46}" presName="Name0" presStyleCnt="0">
        <dgm:presLayoutVars>
          <dgm:dir/>
          <dgm:resizeHandles val="exact"/>
        </dgm:presLayoutVars>
      </dgm:prSet>
      <dgm:spPr/>
    </dgm:pt>
    <dgm:pt modelId="{605D7BFC-3277-428F-8E3F-BBF5516FADD3}" type="pres">
      <dgm:prSet presAssocID="{D4CCFE0A-E9F5-4068-9BC7-B33C372A4A46}" presName="bkgdShp" presStyleLbl="alignAccFollowNode1" presStyleIdx="0" presStyleCnt="1" custLinFactNeighborX="-8086" custLinFactNeighborY="5454"/>
      <dgm:spPr/>
    </dgm:pt>
    <dgm:pt modelId="{5430FDDF-F72D-4B50-B503-0FF3AB2BD6FF}" type="pres">
      <dgm:prSet presAssocID="{D4CCFE0A-E9F5-4068-9BC7-B33C372A4A46}" presName="linComp" presStyleCnt="0"/>
      <dgm:spPr/>
    </dgm:pt>
    <dgm:pt modelId="{4A7FDAD4-3226-4833-ACD2-2197278BDA1B}" type="pres">
      <dgm:prSet presAssocID="{CFD8A2A7-BEFC-430E-8CB6-4A5CAEB27DD9}" presName="compNode" presStyleCnt="0"/>
      <dgm:spPr/>
    </dgm:pt>
    <dgm:pt modelId="{11640364-D60F-44E6-A801-B181E264E372}" type="pres">
      <dgm:prSet presAssocID="{CFD8A2A7-BEFC-430E-8CB6-4A5CAEB27DD9}" presName="node" presStyleLbl="node1" presStyleIdx="0" presStyleCnt="2">
        <dgm:presLayoutVars>
          <dgm:bulletEnabled val="1"/>
        </dgm:presLayoutVars>
      </dgm:prSet>
      <dgm:spPr/>
    </dgm:pt>
    <dgm:pt modelId="{6F78B151-0EF8-40DF-9257-435C7F56FA8F}" type="pres">
      <dgm:prSet presAssocID="{CFD8A2A7-BEFC-430E-8CB6-4A5CAEB27DD9}" presName="invisiNode" presStyleLbl="node1" presStyleIdx="0" presStyleCnt="2"/>
      <dgm:spPr/>
    </dgm:pt>
    <dgm:pt modelId="{14ECDE15-FBFE-4072-B481-73647A8624FB}" type="pres">
      <dgm:prSet presAssocID="{CFD8A2A7-BEFC-430E-8CB6-4A5CAEB27DD9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9000" b="-69000"/>
          </a:stretch>
        </a:blipFill>
      </dgm:spPr>
    </dgm:pt>
    <dgm:pt modelId="{3C318C48-8087-40D2-81B5-90C94C0BB9ED}" type="pres">
      <dgm:prSet presAssocID="{F84813EA-64AC-4AF4-8E4A-B624F893A2CB}" presName="sibTrans" presStyleLbl="sibTrans2D1" presStyleIdx="0" presStyleCnt="0"/>
      <dgm:spPr/>
    </dgm:pt>
    <dgm:pt modelId="{36E462A9-014E-41A8-BB65-B87E41E681E3}" type="pres">
      <dgm:prSet presAssocID="{BEBA789F-B6C7-44D7-8FFD-68C3FDCA8C3F}" presName="compNode" presStyleCnt="0"/>
      <dgm:spPr/>
    </dgm:pt>
    <dgm:pt modelId="{49118322-9762-4859-BDD1-8CE2D2C10890}" type="pres">
      <dgm:prSet presAssocID="{BEBA789F-B6C7-44D7-8FFD-68C3FDCA8C3F}" presName="node" presStyleLbl="node1" presStyleIdx="1" presStyleCnt="2">
        <dgm:presLayoutVars>
          <dgm:bulletEnabled val="1"/>
        </dgm:presLayoutVars>
      </dgm:prSet>
      <dgm:spPr/>
    </dgm:pt>
    <dgm:pt modelId="{CABF6271-F9E4-4B35-BF0F-E23B7F2647BF}" type="pres">
      <dgm:prSet presAssocID="{BEBA789F-B6C7-44D7-8FFD-68C3FDCA8C3F}" presName="invisiNode" presStyleLbl="node1" presStyleIdx="1" presStyleCnt="2"/>
      <dgm:spPr/>
    </dgm:pt>
    <dgm:pt modelId="{90C2556F-1949-48F8-A660-736E33CAED8D}" type="pres">
      <dgm:prSet presAssocID="{BEBA789F-B6C7-44D7-8FFD-68C3FDCA8C3F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52000" b="-52000"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</dgm:ptLst>
  <dgm:cxnLst>
    <dgm:cxn modelId="{33DA9517-C2DB-455E-8095-419F6A8CEBF8}" srcId="{D4CCFE0A-E9F5-4068-9BC7-B33C372A4A46}" destId="{CFD8A2A7-BEFC-430E-8CB6-4A5CAEB27DD9}" srcOrd="0" destOrd="0" parTransId="{C4DA74A2-5714-467D-8A23-08FA6B449A5F}" sibTransId="{F84813EA-64AC-4AF4-8E4A-B624F893A2CB}"/>
    <dgm:cxn modelId="{D8BDA821-B6C6-4D78-8502-CD98FFC9F66C}" type="presOf" srcId="{F84813EA-64AC-4AF4-8E4A-B624F893A2CB}" destId="{3C318C48-8087-40D2-81B5-90C94C0BB9ED}" srcOrd="0" destOrd="0" presId="urn:microsoft.com/office/officeart/2005/8/layout/pList2"/>
    <dgm:cxn modelId="{BB88F65C-C64F-4487-B506-216A3730B2F2}" type="presOf" srcId="{D4CCFE0A-E9F5-4068-9BC7-B33C372A4A46}" destId="{CB58DA1F-CF27-4CE3-901F-C366AD713E75}" srcOrd="0" destOrd="0" presId="urn:microsoft.com/office/officeart/2005/8/layout/pList2"/>
    <dgm:cxn modelId="{FE0A2478-1736-4A58-A6D9-402FF00041FD}" srcId="{D4CCFE0A-E9F5-4068-9BC7-B33C372A4A46}" destId="{BEBA789F-B6C7-44D7-8FFD-68C3FDCA8C3F}" srcOrd="1" destOrd="0" parTransId="{D99FCCA0-A8AB-4A03-B922-BBBCAD100A89}" sibTransId="{1B22315E-6E3F-4B42-96F0-46E4B28E2057}"/>
    <dgm:cxn modelId="{741E2391-E7A2-435D-BB26-F0CE97F7252F}" type="presOf" srcId="{CFD8A2A7-BEFC-430E-8CB6-4A5CAEB27DD9}" destId="{11640364-D60F-44E6-A801-B181E264E372}" srcOrd="0" destOrd="0" presId="urn:microsoft.com/office/officeart/2005/8/layout/pList2"/>
    <dgm:cxn modelId="{0566A0B7-375E-469D-A65A-F6A72DCD3EA3}" type="presOf" srcId="{BEBA789F-B6C7-44D7-8FFD-68C3FDCA8C3F}" destId="{49118322-9762-4859-BDD1-8CE2D2C10890}" srcOrd="0" destOrd="0" presId="urn:microsoft.com/office/officeart/2005/8/layout/pList2"/>
    <dgm:cxn modelId="{775FE0DF-5D80-4FA4-9D1D-F9075AAF5529}" type="presParOf" srcId="{CB58DA1F-CF27-4CE3-901F-C366AD713E75}" destId="{605D7BFC-3277-428F-8E3F-BBF5516FADD3}" srcOrd="0" destOrd="0" presId="urn:microsoft.com/office/officeart/2005/8/layout/pList2"/>
    <dgm:cxn modelId="{87EE7BEA-3DCA-4EB3-8454-87E519A74AC4}" type="presParOf" srcId="{CB58DA1F-CF27-4CE3-901F-C366AD713E75}" destId="{5430FDDF-F72D-4B50-B503-0FF3AB2BD6FF}" srcOrd="1" destOrd="0" presId="urn:microsoft.com/office/officeart/2005/8/layout/pList2"/>
    <dgm:cxn modelId="{F4E750E9-01CC-4D53-AA6B-5FCD091F89CF}" type="presParOf" srcId="{5430FDDF-F72D-4B50-B503-0FF3AB2BD6FF}" destId="{4A7FDAD4-3226-4833-ACD2-2197278BDA1B}" srcOrd="0" destOrd="0" presId="urn:microsoft.com/office/officeart/2005/8/layout/pList2"/>
    <dgm:cxn modelId="{86D42B16-9535-48B3-98E4-6097773DFD53}" type="presParOf" srcId="{4A7FDAD4-3226-4833-ACD2-2197278BDA1B}" destId="{11640364-D60F-44E6-A801-B181E264E372}" srcOrd="0" destOrd="0" presId="urn:microsoft.com/office/officeart/2005/8/layout/pList2"/>
    <dgm:cxn modelId="{0577A6C7-B05B-4F59-A455-B98A020A32CD}" type="presParOf" srcId="{4A7FDAD4-3226-4833-ACD2-2197278BDA1B}" destId="{6F78B151-0EF8-40DF-9257-435C7F56FA8F}" srcOrd="1" destOrd="0" presId="urn:microsoft.com/office/officeart/2005/8/layout/pList2"/>
    <dgm:cxn modelId="{5B9B3F24-26D7-4F4E-B1CA-DADE4EE11420}" type="presParOf" srcId="{4A7FDAD4-3226-4833-ACD2-2197278BDA1B}" destId="{14ECDE15-FBFE-4072-B481-73647A8624FB}" srcOrd="2" destOrd="0" presId="urn:microsoft.com/office/officeart/2005/8/layout/pList2"/>
    <dgm:cxn modelId="{53B02226-CA83-4FA6-9096-93300ED864F6}" type="presParOf" srcId="{5430FDDF-F72D-4B50-B503-0FF3AB2BD6FF}" destId="{3C318C48-8087-40D2-81B5-90C94C0BB9ED}" srcOrd="1" destOrd="0" presId="urn:microsoft.com/office/officeart/2005/8/layout/pList2"/>
    <dgm:cxn modelId="{394C0302-B666-423E-B84A-9D8E0031D053}" type="presParOf" srcId="{5430FDDF-F72D-4B50-B503-0FF3AB2BD6FF}" destId="{36E462A9-014E-41A8-BB65-B87E41E681E3}" srcOrd="2" destOrd="0" presId="urn:microsoft.com/office/officeart/2005/8/layout/pList2"/>
    <dgm:cxn modelId="{B570C8FA-706D-4A2F-9B73-71EB42741869}" type="presParOf" srcId="{36E462A9-014E-41A8-BB65-B87E41E681E3}" destId="{49118322-9762-4859-BDD1-8CE2D2C10890}" srcOrd="0" destOrd="0" presId="urn:microsoft.com/office/officeart/2005/8/layout/pList2"/>
    <dgm:cxn modelId="{0241BC72-AE0C-47B7-AFDE-E2179BC99D55}" type="presParOf" srcId="{36E462A9-014E-41A8-BB65-B87E41E681E3}" destId="{CABF6271-F9E4-4B35-BF0F-E23B7F2647BF}" srcOrd="1" destOrd="0" presId="urn:microsoft.com/office/officeart/2005/8/layout/pList2"/>
    <dgm:cxn modelId="{0A096CF2-97AC-4D9E-B7F9-84542C3DE7A7}" type="presParOf" srcId="{36E462A9-014E-41A8-BB65-B87E41E681E3}" destId="{90C2556F-1949-48F8-A660-736E33CAED8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943ED1-B15E-4683-BBE1-4BBEEA6A8CB6}" type="doc">
      <dgm:prSet loTypeId="urn:microsoft.com/office/officeart/2005/8/layout/hProcess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04F14D-CB96-494E-B7B8-E93CEBC97F52}">
      <dgm:prSet phldrT="[Text]"/>
      <dgm:spPr/>
      <dgm:t>
        <a:bodyPr/>
        <a:lstStyle/>
        <a:p>
          <a:r>
            <a:rPr lang="en-US" dirty="0"/>
            <a:t>MODULE1</a:t>
          </a:r>
          <a:endParaRPr lang="en-IN" dirty="0"/>
        </a:p>
      </dgm:t>
    </dgm:pt>
    <dgm:pt modelId="{7991096F-3A88-41BB-83BA-1C75BA9A77B4}" type="parTrans" cxnId="{3733323B-728F-4BEA-8127-2B84DF5A8DFE}">
      <dgm:prSet/>
      <dgm:spPr/>
      <dgm:t>
        <a:bodyPr/>
        <a:lstStyle/>
        <a:p>
          <a:endParaRPr lang="en-IN"/>
        </a:p>
      </dgm:t>
    </dgm:pt>
    <dgm:pt modelId="{4AF2C831-F3DD-4F99-9CD3-C9BDE22602E2}" type="sibTrans" cxnId="{3733323B-728F-4BEA-8127-2B84DF5A8DFE}">
      <dgm:prSet/>
      <dgm:spPr/>
      <dgm:t>
        <a:bodyPr/>
        <a:lstStyle/>
        <a:p>
          <a:endParaRPr lang="en-IN"/>
        </a:p>
      </dgm:t>
    </dgm:pt>
    <dgm:pt modelId="{E2D7A707-69FA-4F49-BB47-CF8B9682269B}">
      <dgm:prSet phldrT="[Text]"/>
      <dgm:spPr/>
      <dgm:t>
        <a:bodyPr/>
        <a:lstStyle/>
        <a:p>
          <a:r>
            <a:rPr lang="en-US" dirty="0"/>
            <a:t>MAKE SYSTEM COMPATIBLE</a:t>
          </a:r>
          <a:endParaRPr lang="en-IN" dirty="0"/>
        </a:p>
      </dgm:t>
    </dgm:pt>
    <dgm:pt modelId="{658B0876-F4F6-4A2A-A3EF-D18ED7AB31A5}" type="parTrans" cxnId="{56D8C6E1-2293-466E-B8E7-BFE9EA245574}">
      <dgm:prSet/>
      <dgm:spPr/>
      <dgm:t>
        <a:bodyPr/>
        <a:lstStyle/>
        <a:p>
          <a:endParaRPr lang="en-IN"/>
        </a:p>
      </dgm:t>
    </dgm:pt>
    <dgm:pt modelId="{92D32AC6-E87E-49B1-BA39-12FDA3C50C93}" type="sibTrans" cxnId="{56D8C6E1-2293-466E-B8E7-BFE9EA245574}">
      <dgm:prSet/>
      <dgm:spPr/>
      <dgm:t>
        <a:bodyPr/>
        <a:lstStyle/>
        <a:p>
          <a:endParaRPr lang="en-IN"/>
        </a:p>
      </dgm:t>
    </dgm:pt>
    <dgm:pt modelId="{C504C101-E9D3-4155-A4D1-BAF35C60492A}">
      <dgm:prSet phldrT="[Text]"/>
      <dgm:spPr/>
      <dgm:t>
        <a:bodyPr/>
        <a:lstStyle/>
        <a:p>
          <a:r>
            <a:rPr lang="en-US" dirty="0"/>
            <a:t>MODULE2</a:t>
          </a:r>
          <a:endParaRPr lang="en-IN" dirty="0"/>
        </a:p>
      </dgm:t>
    </dgm:pt>
    <dgm:pt modelId="{C7FEB411-6299-4A62-AAC6-BE5C6EA1CC48}" type="parTrans" cxnId="{D2508BA8-5DD6-4CE3-800E-2F4B72BA1E07}">
      <dgm:prSet/>
      <dgm:spPr/>
      <dgm:t>
        <a:bodyPr/>
        <a:lstStyle/>
        <a:p>
          <a:endParaRPr lang="en-IN"/>
        </a:p>
      </dgm:t>
    </dgm:pt>
    <dgm:pt modelId="{2C305401-AA00-4BAB-BE7A-A2B798EF3272}" type="sibTrans" cxnId="{D2508BA8-5DD6-4CE3-800E-2F4B72BA1E07}">
      <dgm:prSet/>
      <dgm:spPr/>
      <dgm:t>
        <a:bodyPr/>
        <a:lstStyle/>
        <a:p>
          <a:endParaRPr lang="en-IN"/>
        </a:p>
      </dgm:t>
    </dgm:pt>
    <dgm:pt modelId="{740E837F-E821-4A5B-893A-9E1722F5E20E}">
      <dgm:prSet phldrT="[Text]"/>
      <dgm:spPr/>
      <dgm:t>
        <a:bodyPr/>
        <a:lstStyle/>
        <a:p>
          <a:r>
            <a:rPr lang="en-US" dirty="0"/>
            <a:t>IMPLEMENT FRONT END</a:t>
          </a:r>
          <a:endParaRPr lang="en-IN" dirty="0"/>
        </a:p>
      </dgm:t>
    </dgm:pt>
    <dgm:pt modelId="{5348D7DF-55A1-48EB-8F01-376A0D7763B7}" type="parTrans" cxnId="{971B1AE9-5167-422A-BC5C-3164FA0B2705}">
      <dgm:prSet/>
      <dgm:spPr/>
      <dgm:t>
        <a:bodyPr/>
        <a:lstStyle/>
        <a:p>
          <a:endParaRPr lang="en-IN"/>
        </a:p>
      </dgm:t>
    </dgm:pt>
    <dgm:pt modelId="{E6212929-4F1D-4A18-80D2-4119B2DAC709}" type="sibTrans" cxnId="{971B1AE9-5167-422A-BC5C-3164FA0B2705}">
      <dgm:prSet/>
      <dgm:spPr/>
      <dgm:t>
        <a:bodyPr/>
        <a:lstStyle/>
        <a:p>
          <a:endParaRPr lang="en-IN"/>
        </a:p>
      </dgm:t>
    </dgm:pt>
    <dgm:pt modelId="{7770096B-7E7F-4A05-802C-DAA2EBAA8516}">
      <dgm:prSet phldrT="[Text]"/>
      <dgm:spPr/>
      <dgm:t>
        <a:bodyPr/>
        <a:lstStyle/>
        <a:p>
          <a:r>
            <a:rPr lang="en-US" dirty="0"/>
            <a:t>MODULE3</a:t>
          </a:r>
          <a:endParaRPr lang="en-IN" dirty="0"/>
        </a:p>
      </dgm:t>
    </dgm:pt>
    <dgm:pt modelId="{68BF838C-A80A-4620-BE4E-BDDB8CCDF8FF}" type="parTrans" cxnId="{F67C7B97-B80D-4BBE-B972-6ADAA5372EC7}">
      <dgm:prSet/>
      <dgm:spPr/>
      <dgm:t>
        <a:bodyPr/>
        <a:lstStyle/>
        <a:p>
          <a:endParaRPr lang="en-IN"/>
        </a:p>
      </dgm:t>
    </dgm:pt>
    <dgm:pt modelId="{A98A16DD-7E3B-4F99-BE24-212CC2EB08C6}" type="sibTrans" cxnId="{F67C7B97-B80D-4BBE-B972-6ADAA5372EC7}">
      <dgm:prSet/>
      <dgm:spPr/>
      <dgm:t>
        <a:bodyPr/>
        <a:lstStyle/>
        <a:p>
          <a:endParaRPr lang="en-IN"/>
        </a:p>
      </dgm:t>
    </dgm:pt>
    <dgm:pt modelId="{59C8A185-250A-4466-ADAA-D0E23C28AEEF}">
      <dgm:prSet phldrT="[Text]"/>
      <dgm:spPr/>
      <dgm:t>
        <a:bodyPr/>
        <a:lstStyle/>
        <a:p>
          <a:r>
            <a:rPr lang="en-US" dirty="0"/>
            <a:t>IMPLEMENT BACKEND</a:t>
          </a:r>
          <a:endParaRPr lang="en-IN" dirty="0"/>
        </a:p>
      </dgm:t>
    </dgm:pt>
    <dgm:pt modelId="{35764A3E-F2D3-42EC-B1B1-5658C3EA97B5}" type="parTrans" cxnId="{4D52BF6B-D31B-4717-BB79-47306D5EB044}">
      <dgm:prSet/>
      <dgm:spPr/>
      <dgm:t>
        <a:bodyPr/>
        <a:lstStyle/>
        <a:p>
          <a:endParaRPr lang="en-IN"/>
        </a:p>
      </dgm:t>
    </dgm:pt>
    <dgm:pt modelId="{4DA0D7D5-FDF8-4EA5-B2E0-DA14C22C546F}" type="sibTrans" cxnId="{4D52BF6B-D31B-4717-BB79-47306D5EB044}">
      <dgm:prSet/>
      <dgm:spPr/>
      <dgm:t>
        <a:bodyPr/>
        <a:lstStyle/>
        <a:p>
          <a:endParaRPr lang="en-IN"/>
        </a:p>
      </dgm:t>
    </dgm:pt>
    <dgm:pt modelId="{010F82BF-042B-44D2-80BC-5ADCA5DF461B}" type="pres">
      <dgm:prSet presAssocID="{5F943ED1-B15E-4683-BBE1-4BBEEA6A8CB6}" presName="Name0" presStyleCnt="0">
        <dgm:presLayoutVars>
          <dgm:dir/>
          <dgm:animLvl val="lvl"/>
          <dgm:resizeHandles val="exact"/>
        </dgm:presLayoutVars>
      </dgm:prSet>
      <dgm:spPr/>
    </dgm:pt>
    <dgm:pt modelId="{8C218BE3-5972-4510-B510-2D329ACCFD2E}" type="pres">
      <dgm:prSet presAssocID="{5304F14D-CB96-494E-B7B8-E93CEBC97F52}" presName="compositeNode" presStyleCnt="0">
        <dgm:presLayoutVars>
          <dgm:bulletEnabled val="1"/>
        </dgm:presLayoutVars>
      </dgm:prSet>
      <dgm:spPr/>
    </dgm:pt>
    <dgm:pt modelId="{CCE7D813-84D0-41D9-B2CB-D47266AC3D43}" type="pres">
      <dgm:prSet presAssocID="{5304F14D-CB96-494E-B7B8-E93CEBC97F52}" presName="bgRect" presStyleLbl="node1" presStyleIdx="0" presStyleCnt="3"/>
      <dgm:spPr/>
    </dgm:pt>
    <dgm:pt modelId="{4DCD528D-078F-44E8-9F78-B08765E9D188}" type="pres">
      <dgm:prSet presAssocID="{5304F14D-CB96-494E-B7B8-E93CEBC97F52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4B2F27EE-972F-4C90-96E2-E300E043D9D9}" type="pres">
      <dgm:prSet presAssocID="{5304F14D-CB96-494E-B7B8-E93CEBC97F52}" presName="childNode" presStyleLbl="node1" presStyleIdx="0" presStyleCnt="3">
        <dgm:presLayoutVars>
          <dgm:bulletEnabled val="1"/>
        </dgm:presLayoutVars>
      </dgm:prSet>
      <dgm:spPr/>
    </dgm:pt>
    <dgm:pt modelId="{A6371A48-284B-4D86-A60B-BEBFE9F416E1}" type="pres">
      <dgm:prSet presAssocID="{4AF2C831-F3DD-4F99-9CD3-C9BDE22602E2}" presName="hSp" presStyleCnt="0"/>
      <dgm:spPr/>
    </dgm:pt>
    <dgm:pt modelId="{86D0037F-E542-462E-8799-F887C91B2682}" type="pres">
      <dgm:prSet presAssocID="{4AF2C831-F3DD-4F99-9CD3-C9BDE22602E2}" presName="vProcSp" presStyleCnt="0"/>
      <dgm:spPr/>
    </dgm:pt>
    <dgm:pt modelId="{61CF285B-86B9-4397-9013-AB139129727B}" type="pres">
      <dgm:prSet presAssocID="{4AF2C831-F3DD-4F99-9CD3-C9BDE22602E2}" presName="vSp1" presStyleCnt="0"/>
      <dgm:spPr/>
    </dgm:pt>
    <dgm:pt modelId="{D97E5DD3-7409-440E-9104-D5F753CC7E26}" type="pres">
      <dgm:prSet presAssocID="{4AF2C831-F3DD-4F99-9CD3-C9BDE22602E2}" presName="simulatedConn" presStyleLbl="solidFgAcc1" presStyleIdx="0" presStyleCnt="2"/>
      <dgm:spPr/>
    </dgm:pt>
    <dgm:pt modelId="{8BBBFDB2-A9C8-427A-85F0-8D76E55C80CD}" type="pres">
      <dgm:prSet presAssocID="{4AF2C831-F3DD-4F99-9CD3-C9BDE22602E2}" presName="vSp2" presStyleCnt="0"/>
      <dgm:spPr/>
    </dgm:pt>
    <dgm:pt modelId="{B3BB5BB9-3AAA-434E-95E1-26BE1918045A}" type="pres">
      <dgm:prSet presAssocID="{4AF2C831-F3DD-4F99-9CD3-C9BDE22602E2}" presName="sibTrans" presStyleCnt="0"/>
      <dgm:spPr/>
    </dgm:pt>
    <dgm:pt modelId="{5020000E-C52D-4740-825F-2260DC739CAB}" type="pres">
      <dgm:prSet presAssocID="{C504C101-E9D3-4155-A4D1-BAF35C60492A}" presName="compositeNode" presStyleCnt="0">
        <dgm:presLayoutVars>
          <dgm:bulletEnabled val="1"/>
        </dgm:presLayoutVars>
      </dgm:prSet>
      <dgm:spPr/>
    </dgm:pt>
    <dgm:pt modelId="{82B27DB4-D088-42D5-A79E-F250506F0C22}" type="pres">
      <dgm:prSet presAssocID="{C504C101-E9D3-4155-A4D1-BAF35C60492A}" presName="bgRect" presStyleLbl="node1" presStyleIdx="1" presStyleCnt="3"/>
      <dgm:spPr/>
    </dgm:pt>
    <dgm:pt modelId="{D5B650A1-4702-4AFA-946F-308BB1E2D30E}" type="pres">
      <dgm:prSet presAssocID="{C504C101-E9D3-4155-A4D1-BAF35C60492A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823AC3C-3AF7-4966-85DF-E51D861D17C9}" type="pres">
      <dgm:prSet presAssocID="{C504C101-E9D3-4155-A4D1-BAF35C60492A}" presName="childNode" presStyleLbl="node1" presStyleIdx="1" presStyleCnt="3">
        <dgm:presLayoutVars>
          <dgm:bulletEnabled val="1"/>
        </dgm:presLayoutVars>
      </dgm:prSet>
      <dgm:spPr/>
    </dgm:pt>
    <dgm:pt modelId="{9797E445-7ED3-4FFB-A6B0-3BA2862DC240}" type="pres">
      <dgm:prSet presAssocID="{2C305401-AA00-4BAB-BE7A-A2B798EF3272}" presName="hSp" presStyleCnt="0"/>
      <dgm:spPr/>
    </dgm:pt>
    <dgm:pt modelId="{535D858F-5733-4CC6-B115-EC16601F3113}" type="pres">
      <dgm:prSet presAssocID="{2C305401-AA00-4BAB-BE7A-A2B798EF3272}" presName="vProcSp" presStyleCnt="0"/>
      <dgm:spPr/>
    </dgm:pt>
    <dgm:pt modelId="{908CB807-6B9A-4F56-9FFC-31600DD28C82}" type="pres">
      <dgm:prSet presAssocID="{2C305401-AA00-4BAB-BE7A-A2B798EF3272}" presName="vSp1" presStyleCnt="0"/>
      <dgm:spPr/>
    </dgm:pt>
    <dgm:pt modelId="{64393AA9-FEF2-4E66-9A2D-F07212498809}" type="pres">
      <dgm:prSet presAssocID="{2C305401-AA00-4BAB-BE7A-A2B798EF3272}" presName="simulatedConn" presStyleLbl="solidFgAcc1" presStyleIdx="1" presStyleCnt="2"/>
      <dgm:spPr/>
    </dgm:pt>
    <dgm:pt modelId="{66087802-29F5-4EFB-95EF-98D295FB3E89}" type="pres">
      <dgm:prSet presAssocID="{2C305401-AA00-4BAB-BE7A-A2B798EF3272}" presName="vSp2" presStyleCnt="0"/>
      <dgm:spPr/>
    </dgm:pt>
    <dgm:pt modelId="{E161DDE8-FDC0-44A3-9085-EC7196B6AF3A}" type="pres">
      <dgm:prSet presAssocID="{2C305401-AA00-4BAB-BE7A-A2B798EF3272}" presName="sibTrans" presStyleCnt="0"/>
      <dgm:spPr/>
    </dgm:pt>
    <dgm:pt modelId="{15542EB9-24AB-47E0-8816-A9A26716E8B8}" type="pres">
      <dgm:prSet presAssocID="{7770096B-7E7F-4A05-802C-DAA2EBAA8516}" presName="compositeNode" presStyleCnt="0">
        <dgm:presLayoutVars>
          <dgm:bulletEnabled val="1"/>
        </dgm:presLayoutVars>
      </dgm:prSet>
      <dgm:spPr/>
    </dgm:pt>
    <dgm:pt modelId="{0A2AA67E-D153-4A52-A76C-5C24341F40FA}" type="pres">
      <dgm:prSet presAssocID="{7770096B-7E7F-4A05-802C-DAA2EBAA8516}" presName="bgRect" presStyleLbl="node1" presStyleIdx="2" presStyleCnt="3"/>
      <dgm:spPr/>
    </dgm:pt>
    <dgm:pt modelId="{F7A2433D-47F9-4F8A-997E-C3A38AED2C3D}" type="pres">
      <dgm:prSet presAssocID="{7770096B-7E7F-4A05-802C-DAA2EBAA8516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3596CE5-6307-4126-A841-DC7B2B0B5DCB}" type="pres">
      <dgm:prSet presAssocID="{7770096B-7E7F-4A05-802C-DAA2EBAA851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97C1061C-8EC7-445F-9A7D-09F20F24574C}" type="presOf" srcId="{7770096B-7E7F-4A05-802C-DAA2EBAA8516}" destId="{0A2AA67E-D153-4A52-A76C-5C24341F40FA}" srcOrd="0" destOrd="0" presId="urn:microsoft.com/office/officeart/2005/8/layout/hProcess7"/>
    <dgm:cxn modelId="{93C2FB25-F52F-4D80-A854-8D55D323829E}" type="presOf" srcId="{7770096B-7E7F-4A05-802C-DAA2EBAA8516}" destId="{F7A2433D-47F9-4F8A-997E-C3A38AED2C3D}" srcOrd="1" destOrd="0" presId="urn:microsoft.com/office/officeart/2005/8/layout/hProcess7"/>
    <dgm:cxn modelId="{6BC79D28-14E6-405C-9059-BB545B132208}" type="presOf" srcId="{5304F14D-CB96-494E-B7B8-E93CEBC97F52}" destId="{4DCD528D-078F-44E8-9F78-B08765E9D188}" srcOrd="1" destOrd="0" presId="urn:microsoft.com/office/officeart/2005/8/layout/hProcess7"/>
    <dgm:cxn modelId="{F8927D29-CE17-4512-8A1F-3EBCA825BC6C}" type="presOf" srcId="{E2D7A707-69FA-4F49-BB47-CF8B9682269B}" destId="{4B2F27EE-972F-4C90-96E2-E300E043D9D9}" srcOrd="0" destOrd="0" presId="urn:microsoft.com/office/officeart/2005/8/layout/hProcess7"/>
    <dgm:cxn modelId="{DF16152B-BE77-4320-9EC4-3907943FFFB9}" type="presOf" srcId="{740E837F-E821-4A5B-893A-9E1722F5E20E}" destId="{0823AC3C-3AF7-4966-85DF-E51D861D17C9}" srcOrd="0" destOrd="0" presId="urn:microsoft.com/office/officeart/2005/8/layout/hProcess7"/>
    <dgm:cxn modelId="{3733323B-728F-4BEA-8127-2B84DF5A8DFE}" srcId="{5F943ED1-B15E-4683-BBE1-4BBEEA6A8CB6}" destId="{5304F14D-CB96-494E-B7B8-E93CEBC97F52}" srcOrd="0" destOrd="0" parTransId="{7991096F-3A88-41BB-83BA-1C75BA9A77B4}" sibTransId="{4AF2C831-F3DD-4F99-9CD3-C9BDE22602E2}"/>
    <dgm:cxn modelId="{66F3DB66-E8A8-47DA-A1FD-2F1FA88DF4F6}" type="presOf" srcId="{C504C101-E9D3-4155-A4D1-BAF35C60492A}" destId="{D5B650A1-4702-4AFA-946F-308BB1E2D30E}" srcOrd="1" destOrd="0" presId="urn:microsoft.com/office/officeart/2005/8/layout/hProcess7"/>
    <dgm:cxn modelId="{4D52BF6B-D31B-4717-BB79-47306D5EB044}" srcId="{7770096B-7E7F-4A05-802C-DAA2EBAA8516}" destId="{59C8A185-250A-4466-ADAA-D0E23C28AEEF}" srcOrd="0" destOrd="0" parTransId="{35764A3E-F2D3-42EC-B1B1-5658C3EA97B5}" sibTransId="{4DA0D7D5-FDF8-4EA5-B2E0-DA14C22C546F}"/>
    <dgm:cxn modelId="{0DB8B34E-F676-4B5D-9708-AD30EEE81C89}" type="presOf" srcId="{5304F14D-CB96-494E-B7B8-E93CEBC97F52}" destId="{CCE7D813-84D0-41D9-B2CB-D47266AC3D43}" srcOrd="0" destOrd="0" presId="urn:microsoft.com/office/officeart/2005/8/layout/hProcess7"/>
    <dgm:cxn modelId="{F67C7B97-B80D-4BBE-B972-6ADAA5372EC7}" srcId="{5F943ED1-B15E-4683-BBE1-4BBEEA6A8CB6}" destId="{7770096B-7E7F-4A05-802C-DAA2EBAA8516}" srcOrd="2" destOrd="0" parTransId="{68BF838C-A80A-4620-BE4E-BDDB8CCDF8FF}" sibTransId="{A98A16DD-7E3B-4F99-BE24-212CC2EB08C6}"/>
    <dgm:cxn modelId="{D2508BA8-5DD6-4CE3-800E-2F4B72BA1E07}" srcId="{5F943ED1-B15E-4683-BBE1-4BBEEA6A8CB6}" destId="{C504C101-E9D3-4155-A4D1-BAF35C60492A}" srcOrd="1" destOrd="0" parTransId="{C7FEB411-6299-4A62-AAC6-BE5C6EA1CC48}" sibTransId="{2C305401-AA00-4BAB-BE7A-A2B798EF3272}"/>
    <dgm:cxn modelId="{3368D8AF-FD87-487D-8294-FA58EC864D72}" type="presOf" srcId="{59C8A185-250A-4466-ADAA-D0E23C28AEEF}" destId="{03596CE5-6307-4126-A841-DC7B2B0B5DCB}" srcOrd="0" destOrd="0" presId="urn:microsoft.com/office/officeart/2005/8/layout/hProcess7"/>
    <dgm:cxn modelId="{FF4792B0-87AE-43A9-95C4-5E18403F2AEC}" type="presOf" srcId="{5F943ED1-B15E-4683-BBE1-4BBEEA6A8CB6}" destId="{010F82BF-042B-44D2-80BC-5ADCA5DF461B}" srcOrd="0" destOrd="0" presId="urn:microsoft.com/office/officeart/2005/8/layout/hProcess7"/>
    <dgm:cxn modelId="{3677F7CC-E840-4487-B689-CD8A7A975727}" type="presOf" srcId="{C504C101-E9D3-4155-A4D1-BAF35C60492A}" destId="{82B27DB4-D088-42D5-A79E-F250506F0C22}" srcOrd="0" destOrd="0" presId="urn:microsoft.com/office/officeart/2005/8/layout/hProcess7"/>
    <dgm:cxn modelId="{56D8C6E1-2293-466E-B8E7-BFE9EA245574}" srcId="{5304F14D-CB96-494E-B7B8-E93CEBC97F52}" destId="{E2D7A707-69FA-4F49-BB47-CF8B9682269B}" srcOrd="0" destOrd="0" parTransId="{658B0876-F4F6-4A2A-A3EF-D18ED7AB31A5}" sibTransId="{92D32AC6-E87E-49B1-BA39-12FDA3C50C93}"/>
    <dgm:cxn modelId="{971B1AE9-5167-422A-BC5C-3164FA0B2705}" srcId="{C504C101-E9D3-4155-A4D1-BAF35C60492A}" destId="{740E837F-E821-4A5B-893A-9E1722F5E20E}" srcOrd="0" destOrd="0" parTransId="{5348D7DF-55A1-48EB-8F01-376A0D7763B7}" sibTransId="{E6212929-4F1D-4A18-80D2-4119B2DAC709}"/>
    <dgm:cxn modelId="{45D3CA7E-7563-446E-8831-0436D1A9772B}" type="presParOf" srcId="{010F82BF-042B-44D2-80BC-5ADCA5DF461B}" destId="{8C218BE3-5972-4510-B510-2D329ACCFD2E}" srcOrd="0" destOrd="0" presId="urn:microsoft.com/office/officeart/2005/8/layout/hProcess7"/>
    <dgm:cxn modelId="{432896A7-741F-4162-A6A9-5D4D78B8D8AA}" type="presParOf" srcId="{8C218BE3-5972-4510-B510-2D329ACCFD2E}" destId="{CCE7D813-84D0-41D9-B2CB-D47266AC3D43}" srcOrd="0" destOrd="0" presId="urn:microsoft.com/office/officeart/2005/8/layout/hProcess7"/>
    <dgm:cxn modelId="{30CE86F9-0E24-4478-9039-351F2CB3A2BD}" type="presParOf" srcId="{8C218BE3-5972-4510-B510-2D329ACCFD2E}" destId="{4DCD528D-078F-44E8-9F78-B08765E9D188}" srcOrd="1" destOrd="0" presId="urn:microsoft.com/office/officeart/2005/8/layout/hProcess7"/>
    <dgm:cxn modelId="{FE9D6B42-AC0D-48B2-814E-1CF536AEB949}" type="presParOf" srcId="{8C218BE3-5972-4510-B510-2D329ACCFD2E}" destId="{4B2F27EE-972F-4C90-96E2-E300E043D9D9}" srcOrd="2" destOrd="0" presId="urn:microsoft.com/office/officeart/2005/8/layout/hProcess7"/>
    <dgm:cxn modelId="{E9869B8D-664F-4FF1-B023-4573A7442EC0}" type="presParOf" srcId="{010F82BF-042B-44D2-80BC-5ADCA5DF461B}" destId="{A6371A48-284B-4D86-A60B-BEBFE9F416E1}" srcOrd="1" destOrd="0" presId="urn:microsoft.com/office/officeart/2005/8/layout/hProcess7"/>
    <dgm:cxn modelId="{FA6BF242-CFEE-4CCF-9914-6BC863EA6F72}" type="presParOf" srcId="{010F82BF-042B-44D2-80BC-5ADCA5DF461B}" destId="{86D0037F-E542-462E-8799-F887C91B2682}" srcOrd="2" destOrd="0" presId="urn:microsoft.com/office/officeart/2005/8/layout/hProcess7"/>
    <dgm:cxn modelId="{EACCAA77-4D72-45A6-9744-F7AB39AA78F0}" type="presParOf" srcId="{86D0037F-E542-462E-8799-F887C91B2682}" destId="{61CF285B-86B9-4397-9013-AB139129727B}" srcOrd="0" destOrd="0" presId="urn:microsoft.com/office/officeart/2005/8/layout/hProcess7"/>
    <dgm:cxn modelId="{DDD090C7-F2FA-4F3A-B266-EF0482E2A51A}" type="presParOf" srcId="{86D0037F-E542-462E-8799-F887C91B2682}" destId="{D97E5DD3-7409-440E-9104-D5F753CC7E26}" srcOrd="1" destOrd="0" presId="urn:microsoft.com/office/officeart/2005/8/layout/hProcess7"/>
    <dgm:cxn modelId="{68B13336-609F-4296-9AA8-8405355A11B0}" type="presParOf" srcId="{86D0037F-E542-462E-8799-F887C91B2682}" destId="{8BBBFDB2-A9C8-427A-85F0-8D76E55C80CD}" srcOrd="2" destOrd="0" presId="urn:microsoft.com/office/officeart/2005/8/layout/hProcess7"/>
    <dgm:cxn modelId="{96907F92-BCEA-46A2-A78D-179675392396}" type="presParOf" srcId="{010F82BF-042B-44D2-80BC-5ADCA5DF461B}" destId="{B3BB5BB9-3AAA-434E-95E1-26BE1918045A}" srcOrd="3" destOrd="0" presId="urn:microsoft.com/office/officeart/2005/8/layout/hProcess7"/>
    <dgm:cxn modelId="{25E95E79-AF38-4ED9-BBCC-0DD7CB53CE26}" type="presParOf" srcId="{010F82BF-042B-44D2-80BC-5ADCA5DF461B}" destId="{5020000E-C52D-4740-825F-2260DC739CAB}" srcOrd="4" destOrd="0" presId="urn:microsoft.com/office/officeart/2005/8/layout/hProcess7"/>
    <dgm:cxn modelId="{DC49B802-BDC9-4316-BE77-DBEA36584A24}" type="presParOf" srcId="{5020000E-C52D-4740-825F-2260DC739CAB}" destId="{82B27DB4-D088-42D5-A79E-F250506F0C22}" srcOrd="0" destOrd="0" presId="urn:microsoft.com/office/officeart/2005/8/layout/hProcess7"/>
    <dgm:cxn modelId="{8BF9D445-8B27-4CDD-9EFD-FF5A9E878E1A}" type="presParOf" srcId="{5020000E-C52D-4740-825F-2260DC739CAB}" destId="{D5B650A1-4702-4AFA-946F-308BB1E2D30E}" srcOrd="1" destOrd="0" presId="urn:microsoft.com/office/officeart/2005/8/layout/hProcess7"/>
    <dgm:cxn modelId="{25CC2D57-0818-4A10-83EB-E5CEF74C5158}" type="presParOf" srcId="{5020000E-C52D-4740-825F-2260DC739CAB}" destId="{0823AC3C-3AF7-4966-85DF-E51D861D17C9}" srcOrd="2" destOrd="0" presId="urn:microsoft.com/office/officeart/2005/8/layout/hProcess7"/>
    <dgm:cxn modelId="{5B562F1A-D540-4DC3-93DA-CF77A6ED281A}" type="presParOf" srcId="{010F82BF-042B-44D2-80BC-5ADCA5DF461B}" destId="{9797E445-7ED3-4FFB-A6B0-3BA2862DC240}" srcOrd="5" destOrd="0" presId="urn:microsoft.com/office/officeart/2005/8/layout/hProcess7"/>
    <dgm:cxn modelId="{D8DA6E2F-7766-482B-9C7A-BE4E6147B78F}" type="presParOf" srcId="{010F82BF-042B-44D2-80BC-5ADCA5DF461B}" destId="{535D858F-5733-4CC6-B115-EC16601F3113}" srcOrd="6" destOrd="0" presId="urn:microsoft.com/office/officeart/2005/8/layout/hProcess7"/>
    <dgm:cxn modelId="{B3CADF48-75C4-4D47-84B8-D3D433EDEC5D}" type="presParOf" srcId="{535D858F-5733-4CC6-B115-EC16601F3113}" destId="{908CB807-6B9A-4F56-9FFC-31600DD28C82}" srcOrd="0" destOrd="0" presId="urn:microsoft.com/office/officeart/2005/8/layout/hProcess7"/>
    <dgm:cxn modelId="{0A433BF9-377B-4ADB-BB15-AF35D407E2AC}" type="presParOf" srcId="{535D858F-5733-4CC6-B115-EC16601F3113}" destId="{64393AA9-FEF2-4E66-9A2D-F07212498809}" srcOrd="1" destOrd="0" presId="urn:microsoft.com/office/officeart/2005/8/layout/hProcess7"/>
    <dgm:cxn modelId="{21F981FA-5447-4C76-8331-69C1F19310B2}" type="presParOf" srcId="{535D858F-5733-4CC6-B115-EC16601F3113}" destId="{66087802-29F5-4EFB-95EF-98D295FB3E89}" srcOrd="2" destOrd="0" presId="urn:microsoft.com/office/officeart/2005/8/layout/hProcess7"/>
    <dgm:cxn modelId="{6C9EA047-AACD-4FE1-9463-B234EDD393F4}" type="presParOf" srcId="{010F82BF-042B-44D2-80BC-5ADCA5DF461B}" destId="{E161DDE8-FDC0-44A3-9085-EC7196B6AF3A}" srcOrd="7" destOrd="0" presId="urn:microsoft.com/office/officeart/2005/8/layout/hProcess7"/>
    <dgm:cxn modelId="{7835F464-BA7B-4460-8244-8ED04BC09303}" type="presParOf" srcId="{010F82BF-042B-44D2-80BC-5ADCA5DF461B}" destId="{15542EB9-24AB-47E0-8816-A9A26716E8B8}" srcOrd="8" destOrd="0" presId="urn:microsoft.com/office/officeart/2005/8/layout/hProcess7"/>
    <dgm:cxn modelId="{202BD5AA-49D3-4534-B79C-8B650929943B}" type="presParOf" srcId="{15542EB9-24AB-47E0-8816-A9A26716E8B8}" destId="{0A2AA67E-D153-4A52-A76C-5C24341F40FA}" srcOrd="0" destOrd="0" presId="urn:microsoft.com/office/officeart/2005/8/layout/hProcess7"/>
    <dgm:cxn modelId="{A28CDCAB-5384-4356-818A-8574245BA732}" type="presParOf" srcId="{15542EB9-24AB-47E0-8816-A9A26716E8B8}" destId="{F7A2433D-47F9-4F8A-997E-C3A38AED2C3D}" srcOrd="1" destOrd="0" presId="urn:microsoft.com/office/officeart/2005/8/layout/hProcess7"/>
    <dgm:cxn modelId="{C9833055-EFFC-466A-AECB-C107C7B86F25}" type="presParOf" srcId="{15542EB9-24AB-47E0-8816-A9A26716E8B8}" destId="{03596CE5-6307-4126-A841-DC7B2B0B5DC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D914AE-7B74-4BA2-81B2-E8BA62EA020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18203F-4E1E-433C-B238-AC243B7302C5}">
      <dgm:prSet phldrT="[Text]"/>
      <dgm:spPr/>
      <dgm:t>
        <a:bodyPr/>
        <a:lstStyle/>
        <a:p>
          <a:r>
            <a:rPr lang="en-US" dirty="0"/>
            <a:t>Visual Studio code</a:t>
          </a:r>
        </a:p>
        <a:p>
          <a:r>
            <a:rPr lang="en-US" dirty="0"/>
            <a:t>Ver-1.59 for windows</a:t>
          </a:r>
          <a:endParaRPr lang="en-IN" dirty="0"/>
        </a:p>
      </dgm:t>
    </dgm:pt>
    <dgm:pt modelId="{863728F4-2861-44AA-A7DB-DBC90BF27E19}" type="parTrans" cxnId="{66AFD58B-824A-4772-ADA5-E074BC03BE35}">
      <dgm:prSet/>
      <dgm:spPr/>
      <dgm:t>
        <a:bodyPr/>
        <a:lstStyle/>
        <a:p>
          <a:endParaRPr lang="en-IN"/>
        </a:p>
      </dgm:t>
    </dgm:pt>
    <dgm:pt modelId="{D81E3B72-0999-4E2F-BFF7-AD8CE57D2E87}" type="sibTrans" cxnId="{66AFD58B-824A-4772-ADA5-E074BC03BE35}">
      <dgm:prSet/>
      <dgm:spPr/>
      <dgm:t>
        <a:bodyPr/>
        <a:lstStyle/>
        <a:p>
          <a:endParaRPr lang="en-IN"/>
        </a:p>
      </dgm:t>
    </dgm:pt>
    <dgm:pt modelId="{A0C6C454-85D0-49C9-8E34-10A55BA20CD9}">
      <dgm:prSet phldrT="[Text]"/>
      <dgm:spPr/>
      <dgm:t>
        <a:bodyPr/>
        <a:lstStyle/>
        <a:p>
          <a:r>
            <a:rPr lang="en-US" dirty="0"/>
            <a:t>XAMPP-8.0.9</a:t>
          </a:r>
          <a:endParaRPr lang="en-IN" dirty="0"/>
        </a:p>
      </dgm:t>
    </dgm:pt>
    <dgm:pt modelId="{9970930A-7EC6-4AB6-A56C-0FD21FB4DC7F}" type="parTrans" cxnId="{F065EB81-6C1E-4837-B5F2-2504A384B0D8}">
      <dgm:prSet/>
      <dgm:spPr/>
      <dgm:t>
        <a:bodyPr/>
        <a:lstStyle/>
        <a:p>
          <a:endParaRPr lang="en-IN"/>
        </a:p>
      </dgm:t>
    </dgm:pt>
    <dgm:pt modelId="{DA645845-A3A9-4181-B4BE-3DB101D174F0}" type="sibTrans" cxnId="{F065EB81-6C1E-4837-B5F2-2504A384B0D8}">
      <dgm:prSet/>
      <dgm:spPr/>
      <dgm:t>
        <a:bodyPr/>
        <a:lstStyle/>
        <a:p>
          <a:endParaRPr lang="en-IN"/>
        </a:p>
      </dgm:t>
    </dgm:pt>
    <dgm:pt modelId="{8568DAC1-7D53-4496-B79E-26227DA36550}" type="pres">
      <dgm:prSet presAssocID="{ECD914AE-7B74-4BA2-81B2-E8BA62EA0201}" presName="Name0" presStyleCnt="0">
        <dgm:presLayoutVars>
          <dgm:dir/>
          <dgm:resizeHandles val="exact"/>
        </dgm:presLayoutVars>
      </dgm:prSet>
      <dgm:spPr/>
    </dgm:pt>
    <dgm:pt modelId="{DA933847-76D4-44AC-8152-FF9B4A2B9A41}" type="pres">
      <dgm:prSet presAssocID="{9418203F-4E1E-433C-B238-AC243B7302C5}" presName="compNode" presStyleCnt="0"/>
      <dgm:spPr/>
    </dgm:pt>
    <dgm:pt modelId="{BEAE65B4-BF4A-453A-9EB2-773B392BB1F4}" type="pres">
      <dgm:prSet presAssocID="{9418203F-4E1E-433C-B238-AC243B7302C5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CDF4FC7E-8BE4-4F96-BD51-BB927394EA65}" type="pres">
      <dgm:prSet presAssocID="{9418203F-4E1E-433C-B238-AC243B7302C5}" presName="textRect" presStyleLbl="revTx" presStyleIdx="0" presStyleCnt="2">
        <dgm:presLayoutVars>
          <dgm:bulletEnabled val="1"/>
        </dgm:presLayoutVars>
      </dgm:prSet>
      <dgm:spPr/>
    </dgm:pt>
    <dgm:pt modelId="{23B0557F-2632-4558-BC62-6A3C2AE22A42}" type="pres">
      <dgm:prSet presAssocID="{D81E3B72-0999-4E2F-BFF7-AD8CE57D2E87}" presName="sibTrans" presStyleLbl="sibTrans2D1" presStyleIdx="0" presStyleCnt="0"/>
      <dgm:spPr/>
    </dgm:pt>
    <dgm:pt modelId="{29A5382F-33AD-4C8D-8348-0A43C66DA569}" type="pres">
      <dgm:prSet presAssocID="{A0C6C454-85D0-49C9-8E34-10A55BA20CD9}" presName="compNode" presStyleCnt="0"/>
      <dgm:spPr/>
    </dgm:pt>
    <dgm:pt modelId="{3E40E0AA-6B1B-4325-8DA8-919B5ED1969D}" type="pres">
      <dgm:prSet presAssocID="{A0C6C454-85D0-49C9-8E34-10A55BA20CD9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CF948B65-186A-425F-953D-B6FC86C8EAB3}" type="pres">
      <dgm:prSet presAssocID="{A0C6C454-85D0-49C9-8E34-10A55BA20CD9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8F318752-14D4-43BB-B1E6-F0792A3DA774}" type="presOf" srcId="{ECD914AE-7B74-4BA2-81B2-E8BA62EA0201}" destId="{8568DAC1-7D53-4496-B79E-26227DA36550}" srcOrd="0" destOrd="0" presId="urn:microsoft.com/office/officeart/2005/8/layout/pList1"/>
    <dgm:cxn modelId="{890F3C59-BAA2-45B3-A95C-CF90AE30DF86}" type="presOf" srcId="{A0C6C454-85D0-49C9-8E34-10A55BA20CD9}" destId="{CF948B65-186A-425F-953D-B6FC86C8EAB3}" srcOrd="0" destOrd="0" presId="urn:microsoft.com/office/officeart/2005/8/layout/pList1"/>
    <dgm:cxn modelId="{73C8D980-DAE8-4281-885F-6EB549EA677F}" type="presOf" srcId="{9418203F-4E1E-433C-B238-AC243B7302C5}" destId="{CDF4FC7E-8BE4-4F96-BD51-BB927394EA65}" srcOrd="0" destOrd="0" presId="urn:microsoft.com/office/officeart/2005/8/layout/pList1"/>
    <dgm:cxn modelId="{F065EB81-6C1E-4837-B5F2-2504A384B0D8}" srcId="{ECD914AE-7B74-4BA2-81B2-E8BA62EA0201}" destId="{A0C6C454-85D0-49C9-8E34-10A55BA20CD9}" srcOrd="1" destOrd="0" parTransId="{9970930A-7EC6-4AB6-A56C-0FD21FB4DC7F}" sibTransId="{DA645845-A3A9-4181-B4BE-3DB101D174F0}"/>
    <dgm:cxn modelId="{66AFD58B-824A-4772-ADA5-E074BC03BE35}" srcId="{ECD914AE-7B74-4BA2-81B2-E8BA62EA0201}" destId="{9418203F-4E1E-433C-B238-AC243B7302C5}" srcOrd="0" destOrd="0" parTransId="{863728F4-2861-44AA-A7DB-DBC90BF27E19}" sibTransId="{D81E3B72-0999-4E2F-BFF7-AD8CE57D2E87}"/>
    <dgm:cxn modelId="{A9A580CD-B94C-444D-B1DB-E921D34D7A3F}" type="presOf" srcId="{D81E3B72-0999-4E2F-BFF7-AD8CE57D2E87}" destId="{23B0557F-2632-4558-BC62-6A3C2AE22A42}" srcOrd="0" destOrd="0" presId="urn:microsoft.com/office/officeart/2005/8/layout/pList1"/>
    <dgm:cxn modelId="{B6AAAD74-4A38-4D9A-92DC-B3DEDFDCFCBA}" type="presParOf" srcId="{8568DAC1-7D53-4496-B79E-26227DA36550}" destId="{DA933847-76D4-44AC-8152-FF9B4A2B9A41}" srcOrd="0" destOrd="0" presId="urn:microsoft.com/office/officeart/2005/8/layout/pList1"/>
    <dgm:cxn modelId="{BE8E1D58-F644-4442-917A-95A6F785D042}" type="presParOf" srcId="{DA933847-76D4-44AC-8152-FF9B4A2B9A41}" destId="{BEAE65B4-BF4A-453A-9EB2-773B392BB1F4}" srcOrd="0" destOrd="0" presId="urn:microsoft.com/office/officeart/2005/8/layout/pList1"/>
    <dgm:cxn modelId="{DA5267AA-F06F-42E3-99B9-E298917813C0}" type="presParOf" srcId="{DA933847-76D4-44AC-8152-FF9B4A2B9A41}" destId="{CDF4FC7E-8BE4-4F96-BD51-BB927394EA65}" srcOrd="1" destOrd="0" presId="urn:microsoft.com/office/officeart/2005/8/layout/pList1"/>
    <dgm:cxn modelId="{DC172AB8-B944-4F14-9557-336648D3415F}" type="presParOf" srcId="{8568DAC1-7D53-4496-B79E-26227DA36550}" destId="{23B0557F-2632-4558-BC62-6A3C2AE22A42}" srcOrd="1" destOrd="0" presId="urn:microsoft.com/office/officeart/2005/8/layout/pList1"/>
    <dgm:cxn modelId="{60365DB4-871A-480B-B911-18D16618ED74}" type="presParOf" srcId="{8568DAC1-7D53-4496-B79E-26227DA36550}" destId="{29A5382F-33AD-4C8D-8348-0A43C66DA569}" srcOrd="2" destOrd="0" presId="urn:microsoft.com/office/officeart/2005/8/layout/pList1"/>
    <dgm:cxn modelId="{07B3BACF-F239-42B7-9204-C3882C93FEEC}" type="presParOf" srcId="{29A5382F-33AD-4C8D-8348-0A43C66DA569}" destId="{3E40E0AA-6B1B-4325-8DA8-919B5ED1969D}" srcOrd="0" destOrd="0" presId="urn:microsoft.com/office/officeart/2005/8/layout/pList1"/>
    <dgm:cxn modelId="{94C83264-74BF-4EE7-A224-412D8BEC0DDA}" type="presParOf" srcId="{29A5382F-33AD-4C8D-8348-0A43C66DA569}" destId="{CF948B65-186A-425F-953D-B6FC86C8EAB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878D70-D391-4568-A0A4-28E15966DA4B}" type="doc">
      <dgm:prSet loTypeId="urn:microsoft.com/office/officeart/2011/layout/ThemePictureAccent" loCatId="pictur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IN"/>
        </a:p>
      </dgm:t>
    </dgm:pt>
    <dgm:pt modelId="{951A50CC-41DF-4C3E-B233-9D465172E729}">
      <dgm:prSet phldrT="[Text]"/>
      <dgm:spPr/>
      <dgm:t>
        <a:bodyPr/>
        <a:lstStyle/>
        <a:p>
          <a:r>
            <a:rPr lang="en-US" dirty="0"/>
            <a:t>#</a:t>
          </a:r>
          <a:endParaRPr lang="en-IN" dirty="0"/>
        </a:p>
      </dgm:t>
    </dgm:pt>
    <dgm:pt modelId="{FA41DE0F-A33D-479F-A500-1EE20B796E33}" type="parTrans" cxnId="{20BF0153-E896-473D-836E-9D132BE8D28E}">
      <dgm:prSet/>
      <dgm:spPr/>
      <dgm:t>
        <a:bodyPr/>
        <a:lstStyle/>
        <a:p>
          <a:endParaRPr lang="en-IN"/>
        </a:p>
      </dgm:t>
    </dgm:pt>
    <dgm:pt modelId="{47545C01-3888-4ECF-997D-81F91AB23BEA}" type="sibTrans" cxnId="{20BF0153-E896-473D-836E-9D132BE8D28E}">
      <dgm:prSet/>
      <dgm:spPr/>
      <dgm:t>
        <a:bodyPr/>
        <a:lstStyle/>
        <a:p>
          <a:endParaRPr lang="en-IN"/>
        </a:p>
      </dgm:t>
    </dgm:pt>
    <dgm:pt modelId="{E0302F76-9695-4A63-AF54-1413000A7F7B}">
      <dgm:prSet phldrT="[Text]"/>
      <dgm:spPr/>
      <dgm:t>
        <a:bodyPr/>
        <a:lstStyle/>
        <a:p>
          <a:r>
            <a:rPr lang="en-US" dirty="0"/>
            <a:t>#</a:t>
          </a:r>
          <a:endParaRPr lang="en-IN" dirty="0"/>
        </a:p>
      </dgm:t>
    </dgm:pt>
    <dgm:pt modelId="{92A25AE8-CE5A-4E06-BD74-5AB427BBCE09}" type="parTrans" cxnId="{C8AE6925-B613-4172-8446-3DE824143851}">
      <dgm:prSet/>
      <dgm:spPr/>
      <dgm:t>
        <a:bodyPr/>
        <a:lstStyle/>
        <a:p>
          <a:endParaRPr lang="en-IN"/>
        </a:p>
      </dgm:t>
    </dgm:pt>
    <dgm:pt modelId="{AB47E9D1-0ACF-44C5-8BC0-9B0303566F0B}" type="sibTrans" cxnId="{C8AE6925-B613-4172-8446-3DE824143851}">
      <dgm:prSet/>
      <dgm:spPr/>
      <dgm:t>
        <a:bodyPr/>
        <a:lstStyle/>
        <a:p>
          <a:endParaRPr lang="en-IN"/>
        </a:p>
      </dgm:t>
    </dgm:pt>
    <dgm:pt modelId="{7B934C2D-BB76-4FED-BB0E-DF651CB4EE80}">
      <dgm:prSet phldrT="[Text]"/>
      <dgm:spPr/>
      <dgm:t>
        <a:bodyPr/>
        <a:lstStyle/>
        <a:p>
          <a:r>
            <a:rPr lang="en-US" dirty="0"/>
            <a:t>#</a:t>
          </a:r>
          <a:endParaRPr lang="en-IN" dirty="0"/>
        </a:p>
      </dgm:t>
    </dgm:pt>
    <dgm:pt modelId="{4F4A2AB6-EBE5-4841-99F3-0EE6B3188C99}" type="parTrans" cxnId="{0E27C7C5-18D1-4E53-8B9E-331B8831B37C}">
      <dgm:prSet/>
      <dgm:spPr/>
      <dgm:t>
        <a:bodyPr/>
        <a:lstStyle/>
        <a:p>
          <a:endParaRPr lang="en-IN"/>
        </a:p>
      </dgm:t>
    </dgm:pt>
    <dgm:pt modelId="{EB101FA6-3DFB-4D32-B849-445832A38CB3}" type="sibTrans" cxnId="{0E27C7C5-18D1-4E53-8B9E-331B8831B37C}">
      <dgm:prSet/>
      <dgm:spPr/>
      <dgm:t>
        <a:bodyPr/>
        <a:lstStyle/>
        <a:p>
          <a:endParaRPr lang="en-IN"/>
        </a:p>
      </dgm:t>
    </dgm:pt>
    <dgm:pt modelId="{AFD9F0C4-1504-4B25-907F-658CA8441DA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#</a:t>
          </a:r>
          <a:endParaRPr lang="en-IN" dirty="0">
            <a:solidFill>
              <a:schemeClr val="tx1"/>
            </a:solidFill>
          </a:endParaRPr>
        </a:p>
      </dgm:t>
    </dgm:pt>
    <dgm:pt modelId="{D42EA162-A8A1-47C5-9A5B-9B0D3152BA64}" type="parTrans" cxnId="{CB4B7E07-B855-4ABF-A962-A75553B9AFB8}">
      <dgm:prSet/>
      <dgm:spPr/>
      <dgm:t>
        <a:bodyPr/>
        <a:lstStyle/>
        <a:p>
          <a:endParaRPr lang="en-IN"/>
        </a:p>
      </dgm:t>
    </dgm:pt>
    <dgm:pt modelId="{225E2C73-018A-4F49-9A15-02E569B36DB7}" type="sibTrans" cxnId="{CB4B7E07-B855-4ABF-A962-A75553B9AFB8}">
      <dgm:prSet/>
      <dgm:spPr/>
      <dgm:t>
        <a:bodyPr/>
        <a:lstStyle/>
        <a:p>
          <a:endParaRPr lang="en-IN"/>
        </a:p>
      </dgm:t>
    </dgm:pt>
    <dgm:pt modelId="{7A5CD1EC-CE5A-45AB-99ED-0B7AC4364991}">
      <dgm:prSet phldrT="[Text]"/>
      <dgm:spPr/>
      <dgm:t>
        <a:bodyPr/>
        <a:lstStyle/>
        <a:p>
          <a:r>
            <a:rPr lang="en-US" dirty="0"/>
            <a:t>#</a:t>
          </a:r>
          <a:endParaRPr lang="en-IN" dirty="0"/>
        </a:p>
      </dgm:t>
    </dgm:pt>
    <dgm:pt modelId="{A5068A3F-1E9C-489B-8997-8CAF0AC6C8B6}" type="parTrans" cxnId="{1BC3A267-CF11-4450-8B0F-A4A932BB1286}">
      <dgm:prSet/>
      <dgm:spPr/>
      <dgm:t>
        <a:bodyPr/>
        <a:lstStyle/>
        <a:p>
          <a:endParaRPr lang="en-IN"/>
        </a:p>
      </dgm:t>
    </dgm:pt>
    <dgm:pt modelId="{D84D090D-140D-4743-AB4E-5C979D92E1A7}" type="sibTrans" cxnId="{1BC3A267-CF11-4450-8B0F-A4A932BB1286}">
      <dgm:prSet/>
      <dgm:spPr/>
      <dgm:t>
        <a:bodyPr/>
        <a:lstStyle/>
        <a:p>
          <a:endParaRPr lang="en-IN"/>
        </a:p>
      </dgm:t>
    </dgm:pt>
    <dgm:pt modelId="{9BE08EE5-3726-4D3C-8243-AC9732122349}" type="pres">
      <dgm:prSet presAssocID="{71878D70-D391-4568-A0A4-28E15966DA4B}" presName="Name0" presStyleCnt="0">
        <dgm:presLayoutVars>
          <dgm:chMax val="6"/>
          <dgm:chPref val="6"/>
          <dgm:dir/>
        </dgm:presLayoutVars>
      </dgm:prSet>
      <dgm:spPr/>
    </dgm:pt>
    <dgm:pt modelId="{A84AEAF2-7EC7-463B-A1DD-0A2E780DA017}" type="pres">
      <dgm:prSet presAssocID="{951A50CC-41DF-4C3E-B233-9D465172E729}" presName="Image1" presStyleCnt="0"/>
      <dgm:spPr/>
    </dgm:pt>
    <dgm:pt modelId="{F7F61006-7877-4E9A-B8C3-7581D7BDBBCC}" type="pres">
      <dgm:prSet presAssocID="{951A50CC-41DF-4C3E-B233-9D465172E729}" presName="Image" presStyleLbl="alignImgPlace1" presStyleIdx="0" presStyleCnt="5" custScaleX="837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51EEC225-10F2-44B2-8366-F6BF05F61DF7}" type="pres">
      <dgm:prSet presAssocID="{951A50CC-41DF-4C3E-B233-9D465172E729}" presName="Accent1" presStyleCnt="0"/>
      <dgm:spPr/>
    </dgm:pt>
    <dgm:pt modelId="{AB1192FA-B788-4068-A2C3-38F6C0288496}" type="pres">
      <dgm:prSet presAssocID="{951A50CC-41DF-4C3E-B233-9D465172E729}" presName="Accent" presStyleLbl="parChTrans1D1" presStyleIdx="0" presStyleCnt="5"/>
      <dgm:spPr/>
    </dgm:pt>
    <dgm:pt modelId="{64B1E562-A72A-4FBF-89DA-0C0016DEC5F7}" type="pres">
      <dgm:prSet presAssocID="{951A50CC-41DF-4C3E-B233-9D465172E729}" presName="Text1" presStyleLbl="alignImgPlace1" presStyleIdx="0" presStyleCnt="5">
        <dgm:presLayoutVars>
          <dgm:chMax val="0"/>
          <dgm:chPref val="0"/>
          <dgm:bulletEnabled val="1"/>
        </dgm:presLayoutVars>
      </dgm:prSet>
      <dgm:spPr/>
    </dgm:pt>
    <dgm:pt modelId="{889BAE0A-E0BC-427C-AEB4-9CEA7C154F26}" type="pres">
      <dgm:prSet presAssocID="{E0302F76-9695-4A63-AF54-1413000A7F7B}" presName="Image2" presStyleCnt="0"/>
      <dgm:spPr/>
    </dgm:pt>
    <dgm:pt modelId="{E6AB0A22-1084-4813-8521-F7E6A03CE662}" type="pres">
      <dgm:prSet presAssocID="{E0302F76-9695-4A63-AF54-1413000A7F7B}" presName="Image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F883BA7-9485-41E3-B8EB-E41CA979BD9C}" type="pres">
      <dgm:prSet presAssocID="{E0302F76-9695-4A63-AF54-1413000A7F7B}" presName="Accent2" presStyleCnt="0"/>
      <dgm:spPr/>
    </dgm:pt>
    <dgm:pt modelId="{8EB35DDC-A32D-43C8-B2FD-5FD5AEA0B730}" type="pres">
      <dgm:prSet presAssocID="{E0302F76-9695-4A63-AF54-1413000A7F7B}" presName="Accent" presStyleLbl="parChTrans1D1" presStyleIdx="1" presStyleCnt="5"/>
      <dgm:spPr/>
    </dgm:pt>
    <dgm:pt modelId="{DE9006BA-5DA4-4DF8-BA9B-40F0C5D534BE}" type="pres">
      <dgm:prSet presAssocID="{E0302F76-9695-4A63-AF54-1413000A7F7B}" presName="Text2" presStyleLbl="alignImgPlace1" presStyleIdx="1" presStyleCnt="5">
        <dgm:presLayoutVars>
          <dgm:chMax val="0"/>
          <dgm:chPref val="0"/>
          <dgm:bulletEnabled val="1"/>
        </dgm:presLayoutVars>
      </dgm:prSet>
      <dgm:spPr/>
    </dgm:pt>
    <dgm:pt modelId="{BA67E8E0-873B-4513-935F-398860B008FF}" type="pres">
      <dgm:prSet presAssocID="{7B934C2D-BB76-4FED-BB0E-DF651CB4EE80}" presName="Image3" presStyleCnt="0"/>
      <dgm:spPr/>
    </dgm:pt>
    <dgm:pt modelId="{F4025DC9-6074-42E2-90B4-A6CC6C9B174D}" type="pres">
      <dgm:prSet presAssocID="{7B934C2D-BB76-4FED-BB0E-DF651CB4EE80}" presName="Image" presStyleLbl="alignImgPlace1" presStyleIdx="2" presStyleCnt="5"/>
      <dgm:spPr>
        <a:blipFill>
          <a:blip xmlns:r="http://schemas.openxmlformats.org/officeDocument/2006/relationships" r:embed="rId3"/>
          <a:srcRect/>
          <a:stretch>
            <a:fillRect t="-31000" b="-31000"/>
          </a:stretch>
        </a:blipFill>
      </dgm:spPr>
    </dgm:pt>
    <dgm:pt modelId="{667700BD-1F4C-47D6-BFFE-87D44D552596}" type="pres">
      <dgm:prSet presAssocID="{7B934C2D-BB76-4FED-BB0E-DF651CB4EE80}" presName="Accent3" presStyleCnt="0"/>
      <dgm:spPr/>
    </dgm:pt>
    <dgm:pt modelId="{B034661A-97F4-4F93-9287-EFEB5E275F31}" type="pres">
      <dgm:prSet presAssocID="{7B934C2D-BB76-4FED-BB0E-DF651CB4EE80}" presName="Accent" presStyleLbl="parChTrans1D1" presStyleIdx="2" presStyleCnt="5" custScaleY="165938"/>
      <dgm:spPr/>
    </dgm:pt>
    <dgm:pt modelId="{49771693-90B4-43F5-8683-52C928B69DFF}" type="pres">
      <dgm:prSet presAssocID="{7B934C2D-BB76-4FED-BB0E-DF651CB4EE80}" presName="Text3" presStyleLbl="alignImgPlace1" presStyleIdx="2" presStyleCnt="5">
        <dgm:presLayoutVars>
          <dgm:chMax val="0"/>
          <dgm:chPref val="0"/>
          <dgm:bulletEnabled val="1"/>
        </dgm:presLayoutVars>
      </dgm:prSet>
      <dgm:spPr/>
    </dgm:pt>
    <dgm:pt modelId="{F7EC6EFC-F0C5-4D74-AE04-234B7B894D3D}" type="pres">
      <dgm:prSet presAssocID="{AFD9F0C4-1504-4B25-907F-658CA8441DA4}" presName="Image4" presStyleCnt="0"/>
      <dgm:spPr/>
    </dgm:pt>
    <dgm:pt modelId="{D97E0FCD-EC11-41CE-8D59-0D3C1F9678FF}" type="pres">
      <dgm:prSet presAssocID="{AFD9F0C4-1504-4B25-907F-658CA8441DA4}" presName="Image" presStyleLbl="alignImgPlace1" presStyleIdx="3" presStyleCnt="5" custScaleX="15275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</dgm:spPr>
    </dgm:pt>
    <dgm:pt modelId="{81561520-CBC2-48D5-8B34-511A55691E01}" type="pres">
      <dgm:prSet presAssocID="{AFD9F0C4-1504-4B25-907F-658CA8441DA4}" presName="Accent4" presStyleCnt="0"/>
      <dgm:spPr/>
    </dgm:pt>
    <dgm:pt modelId="{37412DD1-3D9E-450E-9A2D-8F80A037EBF9}" type="pres">
      <dgm:prSet presAssocID="{AFD9F0C4-1504-4B25-907F-658CA8441DA4}" presName="Accent" presStyleLbl="parChTrans1D1" presStyleIdx="3" presStyleCnt="5"/>
      <dgm:spPr/>
    </dgm:pt>
    <dgm:pt modelId="{F4E4CDCE-7CDB-482C-8ECF-6D1D96786C56}" type="pres">
      <dgm:prSet presAssocID="{AFD9F0C4-1504-4B25-907F-658CA8441DA4}" presName="Text4" presStyleLbl="alignImgPlace1" presStyleIdx="3" presStyleCnt="5">
        <dgm:presLayoutVars>
          <dgm:chMax val="0"/>
          <dgm:chPref val="0"/>
          <dgm:bulletEnabled val="1"/>
        </dgm:presLayoutVars>
      </dgm:prSet>
      <dgm:spPr/>
    </dgm:pt>
    <dgm:pt modelId="{CA48FEB2-701A-4A52-992B-29ED09CC4187}" type="pres">
      <dgm:prSet presAssocID="{7A5CD1EC-CE5A-45AB-99ED-0B7AC4364991}" presName="Image5" presStyleCnt="0"/>
      <dgm:spPr/>
    </dgm:pt>
    <dgm:pt modelId="{885E5553-FE60-4D73-97A2-10382C0CE77F}" type="pres">
      <dgm:prSet presAssocID="{7A5CD1EC-CE5A-45AB-99ED-0B7AC4364991}" presName="Image" presStyleLbl="alignImgPlace1" presStyleIdx="4" presStyleCnt="5" custScaleY="8684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2FFD8B1D-8076-4C09-8165-615033D0D179}" type="pres">
      <dgm:prSet presAssocID="{7A5CD1EC-CE5A-45AB-99ED-0B7AC4364991}" presName="Accent5" presStyleCnt="0"/>
      <dgm:spPr/>
    </dgm:pt>
    <dgm:pt modelId="{734EDFAA-1C5B-4F73-B15C-BE5E6E8F0763}" type="pres">
      <dgm:prSet presAssocID="{7A5CD1EC-CE5A-45AB-99ED-0B7AC4364991}" presName="Accent" presStyleLbl="parChTrans1D1" presStyleIdx="4" presStyleCnt="5"/>
      <dgm:spPr/>
    </dgm:pt>
    <dgm:pt modelId="{BE649CAA-A397-40E2-A6A7-F141AB7CE617}" type="pres">
      <dgm:prSet presAssocID="{7A5CD1EC-CE5A-45AB-99ED-0B7AC4364991}" presName="Text5" presStyleLbl="alignImgPlac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B4B7E07-B855-4ABF-A962-A75553B9AFB8}" srcId="{71878D70-D391-4568-A0A4-28E15966DA4B}" destId="{AFD9F0C4-1504-4B25-907F-658CA8441DA4}" srcOrd="3" destOrd="0" parTransId="{D42EA162-A8A1-47C5-9A5B-9B0D3152BA64}" sibTransId="{225E2C73-018A-4F49-9A15-02E569B36DB7}"/>
    <dgm:cxn modelId="{4CC1ED0D-B2A4-452A-AC37-322A7A6CBCA2}" type="presOf" srcId="{71878D70-D391-4568-A0A4-28E15966DA4B}" destId="{9BE08EE5-3726-4D3C-8243-AC9732122349}" srcOrd="0" destOrd="0" presId="urn:microsoft.com/office/officeart/2011/layout/ThemePictureAccent"/>
    <dgm:cxn modelId="{48249D21-0F52-493B-8D1E-843D1079C5BD}" type="presOf" srcId="{951A50CC-41DF-4C3E-B233-9D465172E729}" destId="{64B1E562-A72A-4FBF-89DA-0C0016DEC5F7}" srcOrd="0" destOrd="0" presId="urn:microsoft.com/office/officeart/2011/layout/ThemePictureAccent"/>
    <dgm:cxn modelId="{C8AE6925-B613-4172-8446-3DE824143851}" srcId="{71878D70-D391-4568-A0A4-28E15966DA4B}" destId="{E0302F76-9695-4A63-AF54-1413000A7F7B}" srcOrd="1" destOrd="0" parTransId="{92A25AE8-CE5A-4E06-BD74-5AB427BBCE09}" sibTransId="{AB47E9D1-0ACF-44C5-8BC0-9B0303566F0B}"/>
    <dgm:cxn modelId="{D6209035-40DB-4DAB-84B2-9DE5BF2068EC}" type="presOf" srcId="{AFD9F0C4-1504-4B25-907F-658CA8441DA4}" destId="{F4E4CDCE-7CDB-482C-8ECF-6D1D96786C56}" srcOrd="0" destOrd="0" presId="urn:microsoft.com/office/officeart/2011/layout/ThemePictureAccent"/>
    <dgm:cxn modelId="{1BC3A267-CF11-4450-8B0F-A4A932BB1286}" srcId="{71878D70-D391-4568-A0A4-28E15966DA4B}" destId="{7A5CD1EC-CE5A-45AB-99ED-0B7AC4364991}" srcOrd="4" destOrd="0" parTransId="{A5068A3F-1E9C-489B-8997-8CAF0AC6C8B6}" sibTransId="{D84D090D-140D-4743-AB4E-5C979D92E1A7}"/>
    <dgm:cxn modelId="{D13F3250-F03C-4274-8636-FB9CD76682FD}" type="presOf" srcId="{7A5CD1EC-CE5A-45AB-99ED-0B7AC4364991}" destId="{BE649CAA-A397-40E2-A6A7-F141AB7CE617}" srcOrd="0" destOrd="0" presId="urn:microsoft.com/office/officeart/2011/layout/ThemePictureAccent"/>
    <dgm:cxn modelId="{20BF0153-E896-473D-836E-9D132BE8D28E}" srcId="{71878D70-D391-4568-A0A4-28E15966DA4B}" destId="{951A50CC-41DF-4C3E-B233-9D465172E729}" srcOrd="0" destOrd="0" parTransId="{FA41DE0F-A33D-479F-A500-1EE20B796E33}" sibTransId="{47545C01-3888-4ECF-997D-81F91AB23BEA}"/>
    <dgm:cxn modelId="{3FF7CBA2-53EE-4CBB-8BB9-D582F3889C6B}" type="presOf" srcId="{E0302F76-9695-4A63-AF54-1413000A7F7B}" destId="{DE9006BA-5DA4-4DF8-BA9B-40F0C5D534BE}" srcOrd="0" destOrd="0" presId="urn:microsoft.com/office/officeart/2011/layout/ThemePictureAccent"/>
    <dgm:cxn modelId="{B19F81BB-545D-4161-A8C2-9E1A4CA30582}" type="presOf" srcId="{7B934C2D-BB76-4FED-BB0E-DF651CB4EE80}" destId="{49771693-90B4-43F5-8683-52C928B69DFF}" srcOrd="0" destOrd="0" presId="urn:microsoft.com/office/officeart/2011/layout/ThemePictureAccent"/>
    <dgm:cxn modelId="{0E27C7C5-18D1-4E53-8B9E-331B8831B37C}" srcId="{71878D70-D391-4568-A0A4-28E15966DA4B}" destId="{7B934C2D-BB76-4FED-BB0E-DF651CB4EE80}" srcOrd="2" destOrd="0" parTransId="{4F4A2AB6-EBE5-4841-99F3-0EE6B3188C99}" sibTransId="{EB101FA6-3DFB-4D32-B849-445832A38CB3}"/>
    <dgm:cxn modelId="{EA73601F-9A4D-49A4-BDCF-86367FE10588}" type="presParOf" srcId="{9BE08EE5-3726-4D3C-8243-AC9732122349}" destId="{A84AEAF2-7EC7-463B-A1DD-0A2E780DA017}" srcOrd="0" destOrd="0" presId="urn:microsoft.com/office/officeart/2011/layout/ThemePictureAccent"/>
    <dgm:cxn modelId="{B25ED5B4-BD3D-4A82-9AA2-C53FD3499106}" type="presParOf" srcId="{A84AEAF2-7EC7-463B-A1DD-0A2E780DA017}" destId="{F7F61006-7877-4E9A-B8C3-7581D7BDBBCC}" srcOrd="0" destOrd="0" presId="urn:microsoft.com/office/officeart/2011/layout/ThemePictureAccent"/>
    <dgm:cxn modelId="{451C43C9-A04B-4D60-BFEB-4AFF233B2278}" type="presParOf" srcId="{9BE08EE5-3726-4D3C-8243-AC9732122349}" destId="{51EEC225-10F2-44B2-8366-F6BF05F61DF7}" srcOrd="1" destOrd="0" presId="urn:microsoft.com/office/officeart/2011/layout/ThemePictureAccent"/>
    <dgm:cxn modelId="{E5C19DB1-444F-41B0-AA42-C50073F16380}" type="presParOf" srcId="{51EEC225-10F2-44B2-8366-F6BF05F61DF7}" destId="{AB1192FA-B788-4068-A2C3-38F6C0288496}" srcOrd="0" destOrd="0" presId="urn:microsoft.com/office/officeart/2011/layout/ThemePictureAccent"/>
    <dgm:cxn modelId="{CE496149-75A7-4971-B8F1-EDE1A6991EDB}" type="presParOf" srcId="{9BE08EE5-3726-4D3C-8243-AC9732122349}" destId="{64B1E562-A72A-4FBF-89DA-0C0016DEC5F7}" srcOrd="2" destOrd="0" presId="urn:microsoft.com/office/officeart/2011/layout/ThemePictureAccent"/>
    <dgm:cxn modelId="{153E0ED0-FDD7-42EE-84FA-B9A492A7A360}" type="presParOf" srcId="{9BE08EE5-3726-4D3C-8243-AC9732122349}" destId="{889BAE0A-E0BC-427C-AEB4-9CEA7C154F26}" srcOrd="3" destOrd="0" presId="urn:microsoft.com/office/officeart/2011/layout/ThemePictureAccent"/>
    <dgm:cxn modelId="{238F427A-03AE-4D8E-B0F5-D9F440F9BCAE}" type="presParOf" srcId="{889BAE0A-E0BC-427C-AEB4-9CEA7C154F26}" destId="{E6AB0A22-1084-4813-8521-F7E6A03CE662}" srcOrd="0" destOrd="0" presId="urn:microsoft.com/office/officeart/2011/layout/ThemePictureAccent"/>
    <dgm:cxn modelId="{EF669367-1FB7-4E8A-BEC1-9EB6C438E079}" type="presParOf" srcId="{9BE08EE5-3726-4D3C-8243-AC9732122349}" destId="{4F883BA7-9485-41E3-B8EB-E41CA979BD9C}" srcOrd="4" destOrd="0" presId="urn:microsoft.com/office/officeart/2011/layout/ThemePictureAccent"/>
    <dgm:cxn modelId="{682699C4-8F1C-4538-B0FA-0AE331C4E09E}" type="presParOf" srcId="{4F883BA7-9485-41E3-B8EB-E41CA979BD9C}" destId="{8EB35DDC-A32D-43C8-B2FD-5FD5AEA0B730}" srcOrd="0" destOrd="0" presId="urn:microsoft.com/office/officeart/2011/layout/ThemePictureAccent"/>
    <dgm:cxn modelId="{92BACC4F-2B6E-4E3E-A66C-F1BBF9E3B8B4}" type="presParOf" srcId="{9BE08EE5-3726-4D3C-8243-AC9732122349}" destId="{DE9006BA-5DA4-4DF8-BA9B-40F0C5D534BE}" srcOrd="5" destOrd="0" presId="urn:microsoft.com/office/officeart/2011/layout/ThemePictureAccent"/>
    <dgm:cxn modelId="{5D904253-76EA-4A2B-8A58-56261993428A}" type="presParOf" srcId="{9BE08EE5-3726-4D3C-8243-AC9732122349}" destId="{BA67E8E0-873B-4513-935F-398860B008FF}" srcOrd="6" destOrd="0" presId="urn:microsoft.com/office/officeart/2011/layout/ThemePictureAccent"/>
    <dgm:cxn modelId="{D3280B2F-2AC9-4A2C-966A-5188631295E9}" type="presParOf" srcId="{BA67E8E0-873B-4513-935F-398860B008FF}" destId="{F4025DC9-6074-42E2-90B4-A6CC6C9B174D}" srcOrd="0" destOrd="0" presId="urn:microsoft.com/office/officeart/2011/layout/ThemePictureAccent"/>
    <dgm:cxn modelId="{74D803F7-DC4F-44C0-BCA4-7CA22015B991}" type="presParOf" srcId="{9BE08EE5-3726-4D3C-8243-AC9732122349}" destId="{667700BD-1F4C-47D6-BFFE-87D44D552596}" srcOrd="7" destOrd="0" presId="urn:microsoft.com/office/officeart/2011/layout/ThemePictureAccent"/>
    <dgm:cxn modelId="{6D9AB42E-9EB0-467E-8DFF-8AFEDF6F1C5A}" type="presParOf" srcId="{667700BD-1F4C-47D6-BFFE-87D44D552596}" destId="{B034661A-97F4-4F93-9287-EFEB5E275F31}" srcOrd="0" destOrd="0" presId="urn:microsoft.com/office/officeart/2011/layout/ThemePictureAccent"/>
    <dgm:cxn modelId="{BDFB10A8-1323-4940-A244-8BC1574FF987}" type="presParOf" srcId="{9BE08EE5-3726-4D3C-8243-AC9732122349}" destId="{49771693-90B4-43F5-8683-52C928B69DFF}" srcOrd="8" destOrd="0" presId="urn:microsoft.com/office/officeart/2011/layout/ThemePictureAccent"/>
    <dgm:cxn modelId="{9F219CBD-3D9C-4DB7-A475-D4F911E7543A}" type="presParOf" srcId="{9BE08EE5-3726-4D3C-8243-AC9732122349}" destId="{F7EC6EFC-F0C5-4D74-AE04-234B7B894D3D}" srcOrd="9" destOrd="0" presId="urn:microsoft.com/office/officeart/2011/layout/ThemePictureAccent"/>
    <dgm:cxn modelId="{9B63FD37-E58B-4525-B9C0-77F30F21EE12}" type="presParOf" srcId="{F7EC6EFC-F0C5-4D74-AE04-234B7B894D3D}" destId="{D97E0FCD-EC11-41CE-8D59-0D3C1F9678FF}" srcOrd="0" destOrd="0" presId="urn:microsoft.com/office/officeart/2011/layout/ThemePictureAccent"/>
    <dgm:cxn modelId="{F143544D-1FE4-4412-A0A8-69B2307E894B}" type="presParOf" srcId="{9BE08EE5-3726-4D3C-8243-AC9732122349}" destId="{81561520-CBC2-48D5-8B34-511A55691E01}" srcOrd="10" destOrd="0" presId="urn:microsoft.com/office/officeart/2011/layout/ThemePictureAccent"/>
    <dgm:cxn modelId="{7F6C2470-53CE-49D1-A2F8-10C7514ABE80}" type="presParOf" srcId="{81561520-CBC2-48D5-8B34-511A55691E01}" destId="{37412DD1-3D9E-450E-9A2D-8F80A037EBF9}" srcOrd="0" destOrd="0" presId="urn:microsoft.com/office/officeart/2011/layout/ThemePictureAccent"/>
    <dgm:cxn modelId="{FEC1D197-55FF-4BB5-8B33-C0D6DAFB2D96}" type="presParOf" srcId="{9BE08EE5-3726-4D3C-8243-AC9732122349}" destId="{F4E4CDCE-7CDB-482C-8ECF-6D1D96786C56}" srcOrd="11" destOrd="0" presId="urn:microsoft.com/office/officeart/2011/layout/ThemePictureAccent"/>
    <dgm:cxn modelId="{774D6A77-1A0A-4FEE-AAC8-A168028F7E1C}" type="presParOf" srcId="{9BE08EE5-3726-4D3C-8243-AC9732122349}" destId="{CA48FEB2-701A-4A52-992B-29ED09CC4187}" srcOrd="12" destOrd="0" presId="urn:microsoft.com/office/officeart/2011/layout/ThemePictureAccent"/>
    <dgm:cxn modelId="{85B9905B-63B1-4539-9DA6-8AD9C7562A73}" type="presParOf" srcId="{CA48FEB2-701A-4A52-992B-29ED09CC4187}" destId="{885E5553-FE60-4D73-97A2-10382C0CE77F}" srcOrd="0" destOrd="0" presId="urn:microsoft.com/office/officeart/2011/layout/ThemePictureAccent"/>
    <dgm:cxn modelId="{4274F403-4330-41D4-A8F3-3799C7BDA52D}" type="presParOf" srcId="{9BE08EE5-3726-4D3C-8243-AC9732122349}" destId="{2FFD8B1D-8076-4C09-8165-615033D0D179}" srcOrd="13" destOrd="0" presId="urn:microsoft.com/office/officeart/2011/layout/ThemePictureAccent"/>
    <dgm:cxn modelId="{008A9BF3-D7BF-4F7E-B4C9-E1E322F8003C}" type="presParOf" srcId="{2FFD8B1D-8076-4C09-8165-615033D0D179}" destId="{734EDFAA-1C5B-4F73-B15C-BE5E6E8F0763}" srcOrd="0" destOrd="0" presId="urn:microsoft.com/office/officeart/2011/layout/ThemePictureAccent"/>
    <dgm:cxn modelId="{41B64A89-517A-4CA9-B038-B39E49F37C96}" type="presParOf" srcId="{9BE08EE5-3726-4D3C-8243-AC9732122349}" destId="{BE649CAA-A397-40E2-A6A7-F141AB7CE617}" srcOrd="14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D7BFC-3277-428F-8E3F-BBF5516FADD3}">
      <dsp:nvSpPr>
        <dsp:cNvPr id="0" name=""/>
        <dsp:cNvSpPr/>
      </dsp:nvSpPr>
      <dsp:spPr>
        <a:xfrm>
          <a:off x="0" y="132990"/>
          <a:ext cx="8128000" cy="243840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CDE15-FBFE-4072-B481-73647A8624FB}">
      <dsp:nvSpPr>
        <dsp:cNvPr id="0" name=""/>
        <dsp:cNvSpPr/>
      </dsp:nvSpPr>
      <dsp:spPr>
        <a:xfrm>
          <a:off x="244772" y="325120"/>
          <a:ext cx="3637359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9000" b="-6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40364-D60F-44E6-A801-B181E264E372}">
      <dsp:nvSpPr>
        <dsp:cNvPr id="0" name=""/>
        <dsp:cNvSpPr/>
      </dsp:nvSpPr>
      <dsp:spPr>
        <a:xfrm rot="10800000">
          <a:off x="244772" y="2438400"/>
          <a:ext cx="3637359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HTML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CSS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JavaScript</a:t>
          </a:r>
          <a:endParaRPr lang="en-IN" sz="4300" kern="1200" dirty="0"/>
        </a:p>
      </dsp:txBody>
      <dsp:txXfrm rot="10800000">
        <a:off x="336425" y="2438400"/>
        <a:ext cx="3454053" cy="2888613"/>
      </dsp:txXfrm>
    </dsp:sp>
    <dsp:sp modelId="{90C2556F-1949-48F8-A660-736E33CAED8D}">
      <dsp:nvSpPr>
        <dsp:cNvPr id="0" name=""/>
        <dsp:cNvSpPr/>
      </dsp:nvSpPr>
      <dsp:spPr>
        <a:xfrm>
          <a:off x="4245867" y="325120"/>
          <a:ext cx="3637359" cy="17881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52000" b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18322-9762-4859-BDD1-8CE2D2C10890}">
      <dsp:nvSpPr>
        <dsp:cNvPr id="0" name=""/>
        <dsp:cNvSpPr/>
      </dsp:nvSpPr>
      <dsp:spPr>
        <a:xfrm rot="10800000">
          <a:off x="4245867" y="2438400"/>
          <a:ext cx="3637359" cy="2980266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PHP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MYSQL</a:t>
          </a:r>
          <a:endParaRPr lang="en-IN" sz="4300" kern="1200" dirty="0"/>
        </a:p>
      </dsp:txBody>
      <dsp:txXfrm rot="10800000">
        <a:off x="4337520" y="2438400"/>
        <a:ext cx="3454053" cy="28886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7D813-84D0-41D9-B2CB-D47266AC3D43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MODULE1</a:t>
          </a:r>
          <a:endParaRPr lang="en-IN" sz="3000" kern="1200" dirty="0"/>
        </a:p>
      </dsp:txBody>
      <dsp:txXfrm rot="16200000">
        <a:off x="-1037070" y="2158725"/>
        <a:ext cx="2604801" cy="529431"/>
      </dsp:txXfrm>
    </dsp:sp>
    <dsp:sp modelId="{4B2F27EE-972F-4C90-96E2-E300E043D9D9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MAKE SYSTEM COMPATIBLE</a:t>
          </a:r>
          <a:endParaRPr lang="en-IN" sz="2900" kern="1200" dirty="0"/>
        </a:p>
      </dsp:txBody>
      <dsp:txXfrm>
        <a:off x="530046" y="1121039"/>
        <a:ext cx="1972131" cy="3176587"/>
      </dsp:txXfrm>
    </dsp:sp>
    <dsp:sp modelId="{82B27DB4-D088-42D5-A79E-F250506F0C22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MODULE2</a:t>
          </a:r>
          <a:endParaRPr lang="en-IN" sz="3000" kern="1200" dirty="0"/>
        </a:p>
      </dsp:txBody>
      <dsp:txXfrm rot="16200000">
        <a:off x="1702736" y="2158725"/>
        <a:ext cx="2604801" cy="529431"/>
      </dsp:txXfrm>
    </dsp:sp>
    <dsp:sp modelId="{D97E5DD3-7409-440E-9104-D5F753CC7E26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3AC3C-3AF7-4966-85DF-E51D861D17C9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IMPLEMENT FRONT END</a:t>
          </a:r>
          <a:endParaRPr lang="en-IN" sz="2900" kern="1200" dirty="0"/>
        </a:p>
      </dsp:txBody>
      <dsp:txXfrm>
        <a:off x="3269853" y="1121039"/>
        <a:ext cx="1972131" cy="3176587"/>
      </dsp:txXfrm>
    </dsp:sp>
    <dsp:sp modelId="{0A2AA67E-D153-4A52-A76C-5C24341F40FA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MODULE3</a:t>
          </a:r>
          <a:endParaRPr lang="en-IN" sz="3000" kern="1200" dirty="0"/>
        </a:p>
      </dsp:txBody>
      <dsp:txXfrm rot="16200000">
        <a:off x="4442543" y="2158725"/>
        <a:ext cx="2604801" cy="529431"/>
      </dsp:txXfrm>
    </dsp:sp>
    <dsp:sp modelId="{64393AA9-FEF2-4E66-9A2D-F07212498809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96CE5-6307-4126-A841-DC7B2B0B5DCB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0" bIns="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IMPLEMENT BACKEND</a:t>
          </a:r>
          <a:endParaRPr lang="en-IN" sz="2900" kern="1200" dirty="0"/>
        </a:p>
      </dsp:txBody>
      <dsp:txXfrm>
        <a:off x="6009659" y="1121039"/>
        <a:ext cx="1972131" cy="3176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E65B4-BF4A-453A-9EB2-773B392BB1F4}">
      <dsp:nvSpPr>
        <dsp:cNvPr id="0" name=""/>
        <dsp:cNvSpPr/>
      </dsp:nvSpPr>
      <dsp:spPr>
        <a:xfrm>
          <a:off x="2617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4FC7E-8BE4-4F96-BD51-BB927394EA65}">
      <dsp:nvSpPr>
        <dsp:cNvPr id="0" name=""/>
        <dsp:cNvSpPr/>
      </dsp:nvSpPr>
      <dsp:spPr>
        <a:xfrm>
          <a:off x="2617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Visual Studio code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Ver-1.59 for windows</a:t>
          </a:r>
          <a:endParaRPr lang="en-IN" sz="3100" kern="1200" dirty="0"/>
        </a:p>
      </dsp:txBody>
      <dsp:txXfrm>
        <a:off x="2617" y="3324330"/>
        <a:ext cx="3867906" cy="1434993"/>
      </dsp:txXfrm>
    </dsp:sp>
    <dsp:sp modelId="{3E40E0AA-6B1B-4325-8DA8-919B5ED1969D}">
      <dsp:nvSpPr>
        <dsp:cNvPr id="0" name=""/>
        <dsp:cNvSpPr/>
      </dsp:nvSpPr>
      <dsp:spPr>
        <a:xfrm>
          <a:off x="4257476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48B65-186A-425F-953D-B6FC86C8EAB3}">
      <dsp:nvSpPr>
        <dsp:cNvPr id="0" name=""/>
        <dsp:cNvSpPr/>
      </dsp:nvSpPr>
      <dsp:spPr>
        <a:xfrm>
          <a:off x="4257476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XAMPP-8.0.9</a:t>
          </a:r>
          <a:endParaRPr lang="en-IN" sz="3100" kern="1200" dirty="0"/>
        </a:p>
      </dsp:txBody>
      <dsp:txXfrm>
        <a:off x="4257476" y="3324330"/>
        <a:ext cx="3867906" cy="1434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61006-7877-4E9A-B8C3-7581D7BDBBCC}">
      <dsp:nvSpPr>
        <dsp:cNvPr id="0" name=""/>
        <dsp:cNvSpPr/>
      </dsp:nvSpPr>
      <dsp:spPr>
        <a:xfrm>
          <a:off x="2197105" y="1626683"/>
          <a:ext cx="3068728" cy="2259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192FA-B788-4068-A2C3-38F6C0288496}">
      <dsp:nvSpPr>
        <dsp:cNvPr id="0" name=""/>
        <dsp:cNvSpPr/>
      </dsp:nvSpPr>
      <dsp:spPr>
        <a:xfrm>
          <a:off x="2079347" y="1797371"/>
          <a:ext cx="3310096" cy="1904661"/>
        </a:xfrm>
        <a:prstGeom prst="rect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1E562-A72A-4FBF-89DA-0C0016DEC5F7}">
      <dsp:nvSpPr>
        <dsp:cNvPr id="0" name=""/>
        <dsp:cNvSpPr/>
      </dsp:nvSpPr>
      <dsp:spPr>
        <a:xfrm>
          <a:off x="2079347" y="3129822"/>
          <a:ext cx="3310096" cy="57600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6510" rIns="49530" bIns="0" numCol="1" spcCol="1270" anchor="b" anchorCtr="0">
          <a:noAutofit/>
        </a:bodyPr>
        <a:lstStyle/>
        <a:p>
          <a:pPr marL="0" lvl="0" indent="0" algn="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#</a:t>
          </a:r>
          <a:endParaRPr lang="en-IN" sz="2600" kern="1200" dirty="0"/>
        </a:p>
      </dsp:txBody>
      <dsp:txXfrm>
        <a:off x="2079347" y="3129822"/>
        <a:ext cx="3310096" cy="576004"/>
      </dsp:txXfrm>
    </dsp:sp>
    <dsp:sp modelId="{E6AB0A22-1084-4813-8521-F7E6A03CE662}">
      <dsp:nvSpPr>
        <dsp:cNvPr id="0" name=""/>
        <dsp:cNvSpPr/>
      </dsp:nvSpPr>
      <dsp:spPr>
        <a:xfrm>
          <a:off x="4140436" y="43891"/>
          <a:ext cx="1433659" cy="146249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35DDC-A32D-43C8-B2FD-5FD5AEA0B730}">
      <dsp:nvSpPr>
        <dsp:cNvPr id="0" name=""/>
        <dsp:cNvSpPr/>
      </dsp:nvSpPr>
      <dsp:spPr>
        <a:xfrm>
          <a:off x="4228861" y="132757"/>
          <a:ext cx="1256159" cy="1284765"/>
        </a:xfrm>
        <a:prstGeom prst="rect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006BA-5DA4-4DF8-BA9B-40F0C5D534BE}">
      <dsp:nvSpPr>
        <dsp:cNvPr id="0" name=""/>
        <dsp:cNvSpPr/>
      </dsp:nvSpPr>
      <dsp:spPr>
        <a:xfrm>
          <a:off x="4227561" y="1033339"/>
          <a:ext cx="1256159" cy="3841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6510" rIns="49530" bIns="0" numCol="1" spcCol="1270" anchor="b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#</a:t>
          </a:r>
          <a:endParaRPr lang="en-IN" sz="2600" kern="1200" dirty="0"/>
        </a:p>
      </dsp:txBody>
      <dsp:txXfrm>
        <a:off x="4227561" y="1033339"/>
        <a:ext cx="1256159" cy="384183"/>
      </dsp:txXfrm>
    </dsp:sp>
    <dsp:sp modelId="{F4025DC9-6074-42E2-90B4-A6CC6C9B174D}">
      <dsp:nvSpPr>
        <dsp:cNvPr id="0" name=""/>
        <dsp:cNvSpPr/>
      </dsp:nvSpPr>
      <dsp:spPr>
        <a:xfrm>
          <a:off x="5683977" y="2501798"/>
          <a:ext cx="1743798" cy="107777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31000" b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4661A-97F4-4F93-9287-EFEB5E275F31}">
      <dsp:nvSpPr>
        <dsp:cNvPr id="0" name=""/>
        <dsp:cNvSpPr/>
      </dsp:nvSpPr>
      <dsp:spPr>
        <a:xfrm>
          <a:off x="5773052" y="2294293"/>
          <a:ext cx="1566297" cy="1494408"/>
        </a:xfrm>
        <a:prstGeom prst="rect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71693-90B4-43F5-8683-52C928B69DFF}">
      <dsp:nvSpPr>
        <dsp:cNvPr id="0" name=""/>
        <dsp:cNvSpPr/>
      </dsp:nvSpPr>
      <dsp:spPr>
        <a:xfrm>
          <a:off x="5773052" y="3108147"/>
          <a:ext cx="1566297" cy="3841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6510" rIns="49530" bIns="0" numCol="1" spcCol="1270" anchor="b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#</a:t>
          </a:r>
          <a:endParaRPr lang="en-IN" sz="2600" kern="1200" dirty="0"/>
        </a:p>
      </dsp:txBody>
      <dsp:txXfrm>
        <a:off x="5773052" y="3108147"/>
        <a:ext cx="1566297" cy="384183"/>
      </dsp:txXfrm>
    </dsp:sp>
    <dsp:sp modelId="{D97E0FCD-EC11-41CE-8D59-0D3C1F9678FF}">
      <dsp:nvSpPr>
        <dsp:cNvPr id="0" name=""/>
        <dsp:cNvSpPr/>
      </dsp:nvSpPr>
      <dsp:spPr>
        <a:xfrm>
          <a:off x="700224" y="2964552"/>
          <a:ext cx="1307031" cy="86915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12DD1-3D9E-450E-9A2D-8F80A037EBF9}">
      <dsp:nvSpPr>
        <dsp:cNvPr id="0" name=""/>
        <dsp:cNvSpPr/>
      </dsp:nvSpPr>
      <dsp:spPr>
        <a:xfrm>
          <a:off x="1014342" y="3056128"/>
          <a:ext cx="679444" cy="694131"/>
        </a:xfrm>
        <a:prstGeom prst="rect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4CDCE-7CDB-482C-8ECF-6D1D96786C56}">
      <dsp:nvSpPr>
        <dsp:cNvPr id="0" name=""/>
        <dsp:cNvSpPr/>
      </dsp:nvSpPr>
      <dsp:spPr>
        <a:xfrm>
          <a:off x="1014342" y="3366617"/>
          <a:ext cx="679444" cy="3841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6510" rIns="49530" bIns="0" numCol="1" spcCol="1270" anchor="b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#</a:t>
          </a:r>
          <a:endParaRPr lang="en-IN" sz="2600" kern="1200" dirty="0">
            <a:solidFill>
              <a:schemeClr val="tx1"/>
            </a:solidFill>
          </a:endParaRPr>
        </a:p>
      </dsp:txBody>
      <dsp:txXfrm>
        <a:off x="1014342" y="3366617"/>
        <a:ext cx="679444" cy="384183"/>
      </dsp:txXfrm>
    </dsp:sp>
    <dsp:sp modelId="{885E5553-FE60-4D73-97A2-10382C0CE77F}">
      <dsp:nvSpPr>
        <dsp:cNvPr id="0" name=""/>
        <dsp:cNvSpPr/>
      </dsp:nvSpPr>
      <dsp:spPr>
        <a:xfrm>
          <a:off x="5013635" y="4096248"/>
          <a:ext cx="1507130" cy="1270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EDFAA-1C5B-4F73-B15C-BE5E6E8F0763}">
      <dsp:nvSpPr>
        <dsp:cNvPr id="0" name=""/>
        <dsp:cNvSpPr/>
      </dsp:nvSpPr>
      <dsp:spPr>
        <a:xfrm>
          <a:off x="5100110" y="4090009"/>
          <a:ext cx="1329630" cy="1284765"/>
        </a:xfrm>
        <a:prstGeom prst="rect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49CAA-A397-40E2-A6A7-F141AB7CE617}">
      <dsp:nvSpPr>
        <dsp:cNvPr id="0" name=""/>
        <dsp:cNvSpPr/>
      </dsp:nvSpPr>
      <dsp:spPr>
        <a:xfrm>
          <a:off x="5100110" y="4990592"/>
          <a:ext cx="1329630" cy="3841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16510" rIns="49530" bIns="0" numCol="1" spcCol="1270" anchor="b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#</a:t>
          </a:r>
          <a:endParaRPr lang="en-IN" sz="2600" kern="1200" dirty="0"/>
        </a:p>
      </dsp:txBody>
      <dsp:txXfrm>
        <a:off x="5100110" y="4990592"/>
        <a:ext cx="1329630" cy="384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DAE-A8E9-457B-BEA8-7C5319A97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0BDF8-DB42-4A63-921F-29B7AA3EF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B474C-FBAA-4533-B0C7-6672F5A8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6FC8C-A886-44A4-998D-998E1A8B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DAFDA-5926-45F9-AE98-DD628D8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88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DEBD-1EDC-4CFB-AD43-549FAA82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97077-38A1-4F67-9380-FF9D67D6F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3B52-8DBA-44D8-855B-41F5559E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97016-1A58-4772-8ED5-501215A4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15D75-EA42-4411-AA4D-C63E1B4D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69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17B03-9AF8-436B-A90E-695AF868A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85EA4-518B-47BB-9AB4-9AF88F7BB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5B35-DAFF-4885-B451-D107A7DA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E88C9-38B4-4348-A856-C4EE95600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2AAE-8025-4208-B68D-472E96D8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1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8EF3-AEFC-4E91-A9A7-6FFE07AF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D6BC-5B65-4234-A049-8442ECE6C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A38D-B4FD-449D-AABB-22AA88A4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046C-F5C0-4069-9E4F-1350A65E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793E-478D-4707-90B1-E1B62C72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9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796-8A03-437E-8FC8-E2E89263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B5A1F-5088-48DC-AD51-89AFFB06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72E7-6A53-4F82-80E3-568113BE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179C-842C-483F-97F3-05DD4C8B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1B6AC-EE67-4834-B24F-53B78CFB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3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7412-C344-4266-A147-8A94795D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A7F0-5426-49BE-BB8A-E78B78B92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5895E-F74A-4EE9-907A-C3C97C54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85074-65FD-4699-BE1F-4EB96F2F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18176-77F6-44AF-AF3C-91F7BFB9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B58A1-84B7-4628-840D-5248A261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2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8C66-553A-4232-91D7-F34F552F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1A220-71D1-4078-9271-385914E2D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21BAC-1748-451E-B01F-33637BB5A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B6A6-09C3-44A9-A487-0C03EB163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C4489-982F-427D-97E8-692C4D3446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40699-8C83-47FB-B1E2-9B1C8D91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D4905-3AAB-4EEC-BF55-2D203A40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3A5FA-3B6C-4606-ADD0-D9CB79BE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05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7B4E-2A73-4911-83D3-2161814D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363BC-0E6C-41F3-A188-8EAAF90F9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651CD-B380-4DEF-90C3-8902255C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BD884-C6C5-42EB-8405-587F207E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6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3C111-3AF8-43F4-92EB-C8D5E875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16FDC-86D6-4DA1-8AAB-01B9DACE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C003C-5D42-4F05-AFB1-C0EAA909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40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6BC5-07CE-42B7-916A-00748711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50003-DC87-4D94-AB1A-BF3FDAAE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F0F97-453B-418F-B49C-5406359EF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0CA91-18DD-4B52-9761-BF2D268B2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F2544-FFF3-40DD-A8B6-DC69BCE3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A90C4-8484-41C3-B8C2-B4343216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75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45F2-81C8-43CB-893F-014B53FA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2E917-3D1A-45CE-AB56-29C9AF793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A383F-C2D4-4EF1-9E13-303AF5741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DECEB-0834-4260-B40E-940C8A1E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B6A0E-18B0-4D58-9963-1062094E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CBF1B-1C6A-4119-BF76-FD14061F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8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1A735-2C03-41D3-98CF-C7E349D3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8E9D-0704-4BDA-90A8-06087C807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9566D-1094-4BFF-B8D5-9EA374EE7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2F85-51DC-4C89-A352-FA3D388CFA1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E987-EB27-478C-B909-20BBADCF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EB23B-6547-4180-995E-D690B69C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230C-17EE-461B-8C71-B85721676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15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6CE913-7FED-43D6-BF00-814C0409E096}"/>
              </a:ext>
            </a:extLst>
          </p:cNvPr>
          <p:cNvSpPr/>
          <p:nvPr/>
        </p:nvSpPr>
        <p:spPr>
          <a:xfrm>
            <a:off x="385807" y="1072933"/>
            <a:ext cx="10791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LIBRARY MANAGEMENT SYSTEM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D184E-56AC-439D-BDD9-D4EF9E46248D}"/>
              </a:ext>
            </a:extLst>
          </p:cNvPr>
          <p:cNvSpPr txBox="1"/>
          <p:nvPr/>
        </p:nvSpPr>
        <p:spPr>
          <a:xfrm>
            <a:off x="7353300" y="4276962"/>
            <a:ext cx="46101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1" i="1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C3DB0-EE4D-4C41-A12D-C94D32E3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49" y="1974456"/>
            <a:ext cx="5019675" cy="403581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4592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04E96-B54E-429C-9E02-D61A1843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4" y="574528"/>
            <a:ext cx="5080261" cy="570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3D76E-9664-4CDF-A85E-4BE192DFD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07" y="1676332"/>
            <a:ext cx="5218062" cy="24670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CF12A4-9433-42FC-8B8F-467B1B157F7E}"/>
              </a:ext>
            </a:extLst>
          </p:cNvPr>
          <p:cNvCxnSpPr/>
          <p:nvPr/>
        </p:nvCxnSpPr>
        <p:spPr>
          <a:xfrm>
            <a:off x="3838575" y="1800225"/>
            <a:ext cx="17209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92F48D-2801-48AC-8235-514FAFEC76E1}"/>
              </a:ext>
            </a:extLst>
          </p:cNvPr>
          <p:cNvCxnSpPr/>
          <p:nvPr/>
        </p:nvCxnSpPr>
        <p:spPr>
          <a:xfrm>
            <a:off x="5559555" y="1800225"/>
            <a:ext cx="10984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71BFC0-2F43-4EE0-B438-3F86D9B5A0EE}"/>
              </a:ext>
            </a:extLst>
          </p:cNvPr>
          <p:cNvCxnSpPr/>
          <p:nvPr/>
        </p:nvCxnSpPr>
        <p:spPr>
          <a:xfrm>
            <a:off x="2562225" y="2343150"/>
            <a:ext cx="29973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55E90-8EE8-46B6-8882-98DAFF8B7379}"/>
              </a:ext>
            </a:extLst>
          </p:cNvPr>
          <p:cNvCxnSpPr/>
          <p:nvPr/>
        </p:nvCxnSpPr>
        <p:spPr>
          <a:xfrm>
            <a:off x="5559555" y="2343150"/>
            <a:ext cx="1233552" cy="76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A1B3CDD8-4F0E-454F-98CF-FBBF32553A73}"/>
              </a:ext>
            </a:extLst>
          </p:cNvPr>
          <p:cNvSpPr/>
          <p:nvPr/>
        </p:nvSpPr>
        <p:spPr>
          <a:xfrm>
            <a:off x="4572000" y="2733675"/>
            <a:ext cx="152400" cy="457197"/>
          </a:xfrm>
          <a:prstGeom prst="righ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18712E-0BB1-4604-9DB8-0048CD43617D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4724400" y="2943225"/>
            <a:ext cx="835155" cy="190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D964AE-799C-4E07-A8DE-E9971FAD315B}"/>
              </a:ext>
            </a:extLst>
          </p:cNvPr>
          <p:cNvCxnSpPr>
            <a:cxnSpLocks/>
          </p:cNvCxnSpPr>
          <p:nvPr/>
        </p:nvCxnSpPr>
        <p:spPr>
          <a:xfrm flipV="1">
            <a:off x="5502405" y="2916947"/>
            <a:ext cx="1233552" cy="33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B5480-1497-4B4D-B97A-50CC467158A7}"/>
              </a:ext>
            </a:extLst>
          </p:cNvPr>
          <p:cNvSpPr/>
          <p:nvPr/>
        </p:nvSpPr>
        <p:spPr>
          <a:xfrm>
            <a:off x="6793107" y="2733675"/>
            <a:ext cx="169668" cy="457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E06DBDDE-D15B-4A61-934E-4D560B2CB43C}"/>
              </a:ext>
            </a:extLst>
          </p:cNvPr>
          <p:cNvSpPr/>
          <p:nvPr/>
        </p:nvSpPr>
        <p:spPr>
          <a:xfrm>
            <a:off x="4981575" y="3800475"/>
            <a:ext cx="161925" cy="552454"/>
          </a:xfrm>
          <a:prstGeom prst="righ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75359D-4FE4-4D7A-A878-555036074016}"/>
              </a:ext>
            </a:extLst>
          </p:cNvPr>
          <p:cNvCxnSpPr>
            <a:stCxn id="24" idx="2"/>
          </p:cNvCxnSpPr>
          <p:nvPr/>
        </p:nvCxnSpPr>
        <p:spPr>
          <a:xfrm flipV="1">
            <a:off x="5143500" y="3800475"/>
            <a:ext cx="416055" cy="2762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3729DB-D910-47CC-ABC3-0A15A2EABEE1}"/>
              </a:ext>
            </a:extLst>
          </p:cNvPr>
          <p:cNvCxnSpPr/>
          <p:nvPr/>
        </p:nvCxnSpPr>
        <p:spPr>
          <a:xfrm flipV="1">
            <a:off x="5559555" y="3190872"/>
            <a:ext cx="1176402" cy="609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8219739C-F1A0-4942-8032-702193B2A25E}"/>
              </a:ext>
            </a:extLst>
          </p:cNvPr>
          <p:cNvSpPr/>
          <p:nvPr/>
        </p:nvSpPr>
        <p:spPr>
          <a:xfrm>
            <a:off x="4324350" y="4457700"/>
            <a:ext cx="314325" cy="457195"/>
          </a:xfrm>
          <a:prstGeom prst="righ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D99937-6BA3-487F-A0FE-8FC7A1DE929C}"/>
              </a:ext>
            </a:extLst>
          </p:cNvPr>
          <p:cNvCxnSpPr>
            <a:stCxn id="29" idx="2"/>
          </p:cNvCxnSpPr>
          <p:nvPr/>
        </p:nvCxnSpPr>
        <p:spPr>
          <a:xfrm>
            <a:off x="4638675" y="4686298"/>
            <a:ext cx="863730" cy="95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43608C-8EEE-478E-9D5C-07EB37E5208C}"/>
              </a:ext>
            </a:extLst>
          </p:cNvPr>
          <p:cNvCxnSpPr/>
          <p:nvPr/>
        </p:nvCxnSpPr>
        <p:spPr>
          <a:xfrm flipV="1">
            <a:off x="5502405" y="3429000"/>
            <a:ext cx="1460370" cy="1257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91896283-6999-4A29-A4E7-26D7AE5EB612}"/>
              </a:ext>
            </a:extLst>
          </p:cNvPr>
          <p:cNvSpPr/>
          <p:nvPr/>
        </p:nvSpPr>
        <p:spPr>
          <a:xfrm>
            <a:off x="4114800" y="5076825"/>
            <a:ext cx="314325" cy="457195"/>
          </a:xfrm>
          <a:prstGeom prst="righ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BC6CDF-D475-42D4-98CF-77CA59044A0D}"/>
              </a:ext>
            </a:extLst>
          </p:cNvPr>
          <p:cNvCxnSpPr/>
          <p:nvPr/>
        </p:nvCxnSpPr>
        <p:spPr>
          <a:xfrm>
            <a:off x="4429125" y="5267325"/>
            <a:ext cx="1073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156D67-8413-4DAB-BA23-1D547F29FB2E}"/>
              </a:ext>
            </a:extLst>
          </p:cNvPr>
          <p:cNvCxnSpPr/>
          <p:nvPr/>
        </p:nvCxnSpPr>
        <p:spPr>
          <a:xfrm flipV="1">
            <a:off x="5502405" y="3800475"/>
            <a:ext cx="1574670" cy="153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975996-369B-49B2-8525-849743BB1975}"/>
              </a:ext>
            </a:extLst>
          </p:cNvPr>
          <p:cNvSpPr txBox="1"/>
          <p:nvPr/>
        </p:nvSpPr>
        <p:spPr>
          <a:xfrm>
            <a:off x="479294" y="180975"/>
            <a:ext cx="24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page-html </a:t>
            </a:r>
          </a:p>
        </p:txBody>
      </p:sp>
    </p:spTree>
    <p:extLst>
      <p:ext uri="{BB962C8B-B14F-4D97-AF65-F5344CB8AC3E}">
        <p14:creationId xmlns:p14="http://schemas.microsoft.com/office/powerpoint/2010/main" val="2608619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DF0AF1-2191-477B-BD17-77A42A149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0"/>
          <a:stretch/>
        </p:blipFill>
        <p:spPr>
          <a:xfrm>
            <a:off x="408792" y="1422268"/>
            <a:ext cx="3441877" cy="43403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28516C-3D2B-4F7A-ABB1-4CD54D937FC8}"/>
              </a:ext>
            </a:extLst>
          </p:cNvPr>
          <p:cNvCxnSpPr/>
          <p:nvPr/>
        </p:nvCxnSpPr>
        <p:spPr>
          <a:xfrm flipV="1">
            <a:off x="3219450" y="3429000"/>
            <a:ext cx="3924300" cy="55244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784AD3-008C-4152-A351-40BD99894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9" y="701552"/>
            <a:ext cx="4886325" cy="4788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2F97C1-6DD6-4F81-9588-2E814FC20A5D}"/>
              </a:ext>
            </a:extLst>
          </p:cNvPr>
          <p:cNvSpPr txBox="1"/>
          <p:nvPr/>
        </p:nvSpPr>
        <p:spPr>
          <a:xfrm>
            <a:off x="479294" y="180975"/>
            <a:ext cx="24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Initial page-</a:t>
            </a:r>
            <a:r>
              <a:rPr lang="en-IN" dirty="0" err="1"/>
              <a:t>css</a:t>
            </a:r>
            <a:r>
              <a:rPr lang="en-IN" dirty="0"/>
              <a:t>/styling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25EE37-5915-4864-B892-C7712A5C63A4}"/>
              </a:ext>
            </a:extLst>
          </p:cNvPr>
          <p:cNvCxnSpPr/>
          <p:nvPr/>
        </p:nvCxnSpPr>
        <p:spPr>
          <a:xfrm>
            <a:off x="3850669" y="2295525"/>
            <a:ext cx="6188681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2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F8BA9-67EA-4B91-AD6F-10700D73F394}"/>
              </a:ext>
            </a:extLst>
          </p:cNvPr>
          <p:cNvSpPr txBox="1"/>
          <p:nvPr/>
        </p:nvSpPr>
        <p:spPr>
          <a:xfrm>
            <a:off x="466725" y="301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Initial page-</a:t>
            </a:r>
            <a:r>
              <a:rPr lang="en-IN" dirty="0" err="1"/>
              <a:t>javascript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1CB17-6E4E-4AB7-A045-EC15A826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723761"/>
            <a:ext cx="5061255" cy="410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2ECA5-6E91-463E-B57B-17E981A1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5" y="2327218"/>
            <a:ext cx="5931205" cy="22035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BA3534-BA50-46CF-A74F-C1B0B67B4D1A}"/>
              </a:ext>
            </a:extLst>
          </p:cNvPr>
          <p:cNvCxnSpPr/>
          <p:nvPr/>
        </p:nvCxnSpPr>
        <p:spPr>
          <a:xfrm flipV="1">
            <a:off x="4924425" y="971550"/>
            <a:ext cx="2066925" cy="220027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6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35E16-D88B-4517-A1FD-660F832BFE6E}"/>
              </a:ext>
            </a:extLst>
          </p:cNvPr>
          <p:cNvSpPr txBox="1"/>
          <p:nvPr/>
        </p:nvSpPr>
        <p:spPr>
          <a:xfrm>
            <a:off x="1228725" y="2705100"/>
            <a:ext cx="1165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Algerian" panose="04020705040A02060702" pitchFamily="82" charset="0"/>
              </a:rPr>
              <a:t>DATABASE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A4B9F-C0E4-44F0-B7ED-E7B27EAFD524}"/>
              </a:ext>
            </a:extLst>
          </p:cNvPr>
          <p:cNvSpPr txBox="1"/>
          <p:nvPr/>
        </p:nvSpPr>
        <p:spPr>
          <a:xfrm>
            <a:off x="2571750" y="4781550"/>
            <a:ext cx="6677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DB NAME: </a:t>
            </a:r>
            <a:r>
              <a:rPr lang="en-IN" sz="4000" b="1" dirty="0" err="1"/>
              <a:t>loginpage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85486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E6D5AA-F3C5-40C9-90B9-3B09CA530562}"/>
              </a:ext>
            </a:extLst>
          </p:cNvPr>
          <p:cNvSpPr/>
          <p:nvPr/>
        </p:nvSpPr>
        <p:spPr>
          <a:xfrm>
            <a:off x="1257300" y="2447925"/>
            <a:ext cx="3048000" cy="695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B1710-7F1A-4C33-B613-EFE1249CB7D4}"/>
              </a:ext>
            </a:extLst>
          </p:cNvPr>
          <p:cNvSpPr txBox="1"/>
          <p:nvPr/>
        </p:nvSpPr>
        <p:spPr>
          <a:xfrm>
            <a:off x="2124075" y="2610921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ADMINLOGIN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E96E61-B5D4-40F7-BABA-AFD8815AE6BE}"/>
              </a:ext>
            </a:extLst>
          </p:cNvPr>
          <p:cNvSpPr/>
          <p:nvPr/>
        </p:nvSpPr>
        <p:spPr>
          <a:xfrm>
            <a:off x="466725" y="981075"/>
            <a:ext cx="1581150" cy="5810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5644D-0B3E-4FD9-AF59-B564771A514E}"/>
              </a:ext>
            </a:extLst>
          </p:cNvPr>
          <p:cNvSpPr txBox="1"/>
          <p:nvPr/>
        </p:nvSpPr>
        <p:spPr>
          <a:xfrm>
            <a:off x="1104900" y="1089601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ID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0F113-F4BF-45B0-8408-04DDEAB14044}"/>
              </a:ext>
            </a:extLst>
          </p:cNvPr>
          <p:cNvCxnSpPr>
            <a:stCxn id="4" idx="4"/>
          </p:cNvCxnSpPr>
          <p:nvPr/>
        </p:nvCxnSpPr>
        <p:spPr>
          <a:xfrm>
            <a:off x="1257300" y="1562100"/>
            <a:ext cx="714375" cy="88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A53D76-2481-495F-8683-BEDCD8E9BDB1}"/>
              </a:ext>
            </a:extLst>
          </p:cNvPr>
          <p:cNvSpPr/>
          <p:nvPr/>
        </p:nvSpPr>
        <p:spPr>
          <a:xfrm>
            <a:off x="2457450" y="981074"/>
            <a:ext cx="1752600" cy="5810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CF67B-1B58-4C55-9463-2E318976A393}"/>
              </a:ext>
            </a:extLst>
          </p:cNvPr>
          <p:cNvSpPr txBox="1"/>
          <p:nvPr/>
        </p:nvSpPr>
        <p:spPr>
          <a:xfrm>
            <a:off x="2628900" y="108960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Username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AB9508-5966-4C99-93C0-AF13770D882F}"/>
              </a:ext>
            </a:extLst>
          </p:cNvPr>
          <p:cNvCxnSpPr>
            <a:stCxn id="2" idx="0"/>
          </p:cNvCxnSpPr>
          <p:nvPr/>
        </p:nvCxnSpPr>
        <p:spPr>
          <a:xfrm flipV="1">
            <a:off x="2781300" y="1562099"/>
            <a:ext cx="409575" cy="885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28C2BB6-75B1-4EA0-992D-494902B2DF1E}"/>
              </a:ext>
            </a:extLst>
          </p:cNvPr>
          <p:cNvSpPr/>
          <p:nvPr/>
        </p:nvSpPr>
        <p:spPr>
          <a:xfrm>
            <a:off x="1209675" y="114300"/>
            <a:ext cx="4762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FBC817-D909-4565-951C-518946A5E7CC}"/>
              </a:ext>
            </a:extLst>
          </p:cNvPr>
          <p:cNvSpPr/>
          <p:nvPr/>
        </p:nvSpPr>
        <p:spPr>
          <a:xfrm>
            <a:off x="1876424" y="4119563"/>
            <a:ext cx="2028825" cy="628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8747ED-D6C5-4813-A062-26556080EF70}"/>
              </a:ext>
            </a:extLst>
          </p:cNvPr>
          <p:cNvCxnSpPr>
            <a:stCxn id="13" idx="0"/>
            <a:endCxn id="2" idx="2"/>
          </p:cNvCxnSpPr>
          <p:nvPr/>
        </p:nvCxnSpPr>
        <p:spPr>
          <a:xfrm flipH="1" flipV="1">
            <a:off x="2781300" y="3143250"/>
            <a:ext cx="109537" cy="976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C44760-4D82-4C0D-AAD2-53366A6E6C9B}"/>
              </a:ext>
            </a:extLst>
          </p:cNvPr>
          <p:cNvCxnSpPr/>
          <p:nvPr/>
        </p:nvCxnSpPr>
        <p:spPr>
          <a:xfrm>
            <a:off x="4305300" y="2795587"/>
            <a:ext cx="1400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97465A3A-69D4-443D-9BB5-C947C4566F18}"/>
              </a:ext>
            </a:extLst>
          </p:cNvPr>
          <p:cNvSpPr/>
          <p:nvPr/>
        </p:nvSpPr>
        <p:spPr>
          <a:xfrm>
            <a:off x="5734050" y="1988343"/>
            <a:ext cx="1952625" cy="1614488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D0607E-58A3-4BCA-8486-13A68DEC443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686675" y="2795587"/>
            <a:ext cx="952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CF47AB7-4F50-4EB1-B34E-1A097CBC17EC}"/>
              </a:ext>
            </a:extLst>
          </p:cNvPr>
          <p:cNvSpPr/>
          <p:nvPr/>
        </p:nvSpPr>
        <p:spPr>
          <a:xfrm>
            <a:off x="8639175" y="2447925"/>
            <a:ext cx="2714625" cy="695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7BE7F-7439-4666-96DD-D58AC9A1B7A1}"/>
              </a:ext>
            </a:extLst>
          </p:cNvPr>
          <p:cNvSpPr txBox="1"/>
          <p:nvPr/>
        </p:nvSpPr>
        <p:spPr>
          <a:xfrm>
            <a:off x="466725" y="158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ER MODEL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570EB-3108-4932-AD13-B0B4E86F8193}"/>
              </a:ext>
            </a:extLst>
          </p:cNvPr>
          <p:cNvSpPr txBox="1"/>
          <p:nvPr/>
        </p:nvSpPr>
        <p:spPr>
          <a:xfrm>
            <a:off x="2305050" y="424922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Password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9BB98-AADE-4AE9-84F1-D158A860C81E}"/>
              </a:ext>
            </a:extLst>
          </p:cNvPr>
          <p:cNvSpPr txBox="1"/>
          <p:nvPr/>
        </p:nvSpPr>
        <p:spPr>
          <a:xfrm>
            <a:off x="5943600" y="2610920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Issues/Manages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0BC9D-E5B8-4AA9-AD83-5F37BF221A87}"/>
              </a:ext>
            </a:extLst>
          </p:cNvPr>
          <p:cNvSpPr txBox="1"/>
          <p:nvPr/>
        </p:nvSpPr>
        <p:spPr>
          <a:xfrm>
            <a:off x="9058275" y="2610920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BOOKISSUE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DFEF9D-4797-4D84-A8FE-90CA321654E4}"/>
              </a:ext>
            </a:extLst>
          </p:cNvPr>
          <p:cNvSpPr/>
          <p:nvPr/>
        </p:nvSpPr>
        <p:spPr>
          <a:xfrm>
            <a:off x="7496175" y="790575"/>
            <a:ext cx="1752600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93D4DD-3853-4B1E-B587-903A401C6490}"/>
              </a:ext>
            </a:extLst>
          </p:cNvPr>
          <p:cNvSpPr/>
          <p:nvPr/>
        </p:nvSpPr>
        <p:spPr>
          <a:xfrm>
            <a:off x="9677400" y="877907"/>
            <a:ext cx="1952625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CC65F5-CB37-40C2-A4E3-26FB93F20216}"/>
              </a:ext>
            </a:extLst>
          </p:cNvPr>
          <p:cNvSpPr/>
          <p:nvPr/>
        </p:nvSpPr>
        <p:spPr>
          <a:xfrm>
            <a:off x="6362700" y="4618554"/>
            <a:ext cx="1924053" cy="628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E640A4-CC9A-424B-800B-4473F84F0C84}"/>
              </a:ext>
            </a:extLst>
          </p:cNvPr>
          <p:cNvSpPr/>
          <p:nvPr/>
        </p:nvSpPr>
        <p:spPr>
          <a:xfrm>
            <a:off x="10039350" y="4585218"/>
            <a:ext cx="2114550" cy="6286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6F6EFE-4898-4FEC-AF62-24403F50B6FC}"/>
              </a:ext>
            </a:extLst>
          </p:cNvPr>
          <p:cNvSpPr/>
          <p:nvPr/>
        </p:nvSpPr>
        <p:spPr>
          <a:xfrm>
            <a:off x="8039100" y="5638800"/>
            <a:ext cx="2571750" cy="6953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202A39-3059-4FC8-B481-783900AFD92A}"/>
              </a:ext>
            </a:extLst>
          </p:cNvPr>
          <p:cNvCxnSpPr/>
          <p:nvPr/>
        </p:nvCxnSpPr>
        <p:spPr>
          <a:xfrm flipH="1">
            <a:off x="7686675" y="3143247"/>
            <a:ext cx="1371600" cy="1475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71C07D-5367-4FC8-B68B-E395BAC3044D}"/>
              </a:ext>
            </a:extLst>
          </p:cNvPr>
          <p:cNvCxnSpPr>
            <a:endCxn id="28" idx="0"/>
          </p:cNvCxnSpPr>
          <p:nvPr/>
        </p:nvCxnSpPr>
        <p:spPr>
          <a:xfrm flipH="1">
            <a:off x="9324975" y="3143247"/>
            <a:ext cx="352425" cy="2495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23AC7-56C1-4CA5-A4E3-799ACF5AD180}"/>
              </a:ext>
            </a:extLst>
          </p:cNvPr>
          <p:cNvCxnSpPr>
            <a:endCxn id="27" idx="0"/>
          </p:cNvCxnSpPr>
          <p:nvPr/>
        </p:nvCxnSpPr>
        <p:spPr>
          <a:xfrm>
            <a:off x="10353675" y="3106875"/>
            <a:ext cx="742950" cy="14783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746E8E-D159-4227-B6AF-169F25639AC7}"/>
              </a:ext>
            </a:extLst>
          </p:cNvPr>
          <p:cNvCxnSpPr/>
          <p:nvPr/>
        </p:nvCxnSpPr>
        <p:spPr>
          <a:xfrm flipH="1" flipV="1">
            <a:off x="8639175" y="1250691"/>
            <a:ext cx="609600" cy="1175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1F68A4-1450-46AB-A452-5F2977485C74}"/>
              </a:ext>
            </a:extLst>
          </p:cNvPr>
          <p:cNvCxnSpPr>
            <a:stCxn id="22" idx="0"/>
            <a:endCxn id="25" idx="4"/>
          </p:cNvCxnSpPr>
          <p:nvPr/>
        </p:nvCxnSpPr>
        <p:spPr>
          <a:xfrm flipV="1">
            <a:off x="9996488" y="1344632"/>
            <a:ext cx="657225" cy="1103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28DF374-2933-446E-BBD1-D1DE12BE8146}"/>
              </a:ext>
            </a:extLst>
          </p:cNvPr>
          <p:cNvSpPr txBox="1"/>
          <p:nvPr/>
        </p:nvSpPr>
        <p:spPr>
          <a:xfrm>
            <a:off x="8162925" y="835578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BID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C9C02-7230-497C-9FC3-78DD75AF99CC}"/>
              </a:ext>
            </a:extLst>
          </p:cNvPr>
          <p:cNvSpPr txBox="1"/>
          <p:nvPr/>
        </p:nvSpPr>
        <p:spPr>
          <a:xfrm>
            <a:off x="10058399" y="94750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STUD_NAME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380F57-A276-47D6-849C-FC577AE39E35}"/>
              </a:ext>
            </a:extLst>
          </p:cNvPr>
          <p:cNvSpPr txBox="1"/>
          <p:nvPr/>
        </p:nvSpPr>
        <p:spPr>
          <a:xfrm>
            <a:off x="6591300" y="4781549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BOOK_NAME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7706E5-6010-4000-B089-88019502444A}"/>
              </a:ext>
            </a:extLst>
          </p:cNvPr>
          <p:cNvSpPr txBox="1"/>
          <p:nvPr/>
        </p:nvSpPr>
        <p:spPr>
          <a:xfrm>
            <a:off x="8977312" y="5845730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1D46FB-B867-4ED7-8DF1-66AE2F6E3D1D}"/>
              </a:ext>
            </a:extLst>
          </p:cNvPr>
          <p:cNvSpPr txBox="1"/>
          <p:nvPr/>
        </p:nvSpPr>
        <p:spPr>
          <a:xfrm>
            <a:off x="10810875" y="4769885"/>
            <a:ext cx="304800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RDATE</a:t>
            </a:r>
          </a:p>
        </p:txBody>
      </p:sp>
    </p:spTree>
    <p:extLst>
      <p:ext uri="{BB962C8B-B14F-4D97-AF65-F5344CB8AC3E}">
        <p14:creationId xmlns:p14="http://schemas.microsoft.com/office/powerpoint/2010/main" val="156701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A49AA-4D69-42A7-814E-9B4A6895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9" y="0"/>
            <a:ext cx="11123275" cy="2644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5465-6B8B-4B80-8220-06A1ACF9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7" y="3792497"/>
            <a:ext cx="6017876" cy="296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B5D76-4FC3-4E5C-AA38-0B7786E63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90" y="2971801"/>
            <a:ext cx="549618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E12D72-C85D-464C-AFAD-FDFAD4F20EEC}"/>
              </a:ext>
            </a:extLst>
          </p:cNvPr>
          <p:cNvSpPr txBox="1"/>
          <p:nvPr/>
        </p:nvSpPr>
        <p:spPr>
          <a:xfrm>
            <a:off x="1533526" y="209550"/>
            <a:ext cx="948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MODULE  3-BACK END </a:t>
            </a:r>
            <a:r>
              <a:rPr lang="en-US" sz="4400" b="1" u="sng" dirty="0" err="1"/>
              <a:t>Implemention</a:t>
            </a:r>
            <a:endParaRPr lang="en-IN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B3464-48C2-4CDF-8509-73BCE86DE614}"/>
              </a:ext>
            </a:extLst>
          </p:cNvPr>
          <p:cNvSpPr txBox="1"/>
          <p:nvPr/>
        </p:nvSpPr>
        <p:spPr>
          <a:xfrm>
            <a:off x="590550" y="1628775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507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7B8F8-9421-4CDC-B610-4220281F3377}"/>
              </a:ext>
            </a:extLst>
          </p:cNvPr>
          <p:cNvSpPr txBox="1"/>
          <p:nvPr/>
        </p:nvSpPr>
        <p:spPr>
          <a:xfrm>
            <a:off x="1733550" y="2321004"/>
            <a:ext cx="10591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  <a:endParaRPr lang="en-IN" sz="13800" b="1" dirty="0"/>
          </a:p>
        </p:txBody>
      </p:sp>
    </p:spTree>
    <p:extLst>
      <p:ext uri="{BB962C8B-B14F-4D97-AF65-F5344CB8AC3E}">
        <p14:creationId xmlns:p14="http://schemas.microsoft.com/office/powerpoint/2010/main" val="14577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2A6C-3DF5-410D-8E48-9BDA3B54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F045-99C9-42AD-8BAF-BBBEA64777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B3A8C-3C6D-4C80-8F97-2E7FFE7AF2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81DD27-D3B3-4C5B-B6DE-6643A6610EF0}"/>
              </a:ext>
            </a:extLst>
          </p:cNvPr>
          <p:cNvSpPr/>
          <p:nvPr/>
        </p:nvSpPr>
        <p:spPr>
          <a:xfrm>
            <a:off x="3724275" y="985837"/>
            <a:ext cx="4743450" cy="50387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1B4312-81F8-47D0-8317-DCD304A1E6B1}"/>
              </a:ext>
            </a:extLst>
          </p:cNvPr>
          <p:cNvSpPr/>
          <p:nvPr/>
        </p:nvSpPr>
        <p:spPr>
          <a:xfrm>
            <a:off x="4424362" y="1223427"/>
            <a:ext cx="3467100" cy="10953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E36203-75E5-4EDD-9EF2-59A19FF37C30}"/>
              </a:ext>
            </a:extLst>
          </p:cNvPr>
          <p:cNvSpPr/>
          <p:nvPr/>
        </p:nvSpPr>
        <p:spPr>
          <a:xfrm>
            <a:off x="4286250" y="2919413"/>
            <a:ext cx="3467100" cy="10953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F64BB3-2A12-4B28-BA00-D22FD26E49E2}"/>
              </a:ext>
            </a:extLst>
          </p:cNvPr>
          <p:cNvSpPr/>
          <p:nvPr/>
        </p:nvSpPr>
        <p:spPr>
          <a:xfrm>
            <a:off x="4362450" y="4678114"/>
            <a:ext cx="3467100" cy="10953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205AA-C87E-4D94-A12B-BFECF93EE563}"/>
              </a:ext>
            </a:extLst>
          </p:cNvPr>
          <p:cNvSpPr txBox="1"/>
          <p:nvPr/>
        </p:nvSpPr>
        <p:spPr>
          <a:xfrm>
            <a:off x="5138737" y="1447948"/>
            <a:ext cx="27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BOOK/BORROW BOOKS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5FEEF-43ED-4895-9419-012CA77AB059}"/>
              </a:ext>
            </a:extLst>
          </p:cNvPr>
          <p:cNvSpPr txBox="1"/>
          <p:nvPr/>
        </p:nvSpPr>
        <p:spPr>
          <a:xfrm>
            <a:off x="4643437" y="3320533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 LIBRARY DB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5C2E9-E899-4A7F-BE30-4AE1DA73456B}"/>
              </a:ext>
            </a:extLst>
          </p:cNvPr>
          <p:cNvSpPr txBox="1"/>
          <p:nvPr/>
        </p:nvSpPr>
        <p:spPr>
          <a:xfrm>
            <a:off x="4791074" y="4929529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RETURN/ACCEPT THE BOOKS BACK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814118-E1A9-4759-B0F9-03B9F4C6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1" y="2957513"/>
            <a:ext cx="2090738" cy="20907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00AD4E-D87B-4FB1-B270-CE0711CE18A0}"/>
              </a:ext>
            </a:extLst>
          </p:cNvPr>
          <p:cNvCxnSpPr/>
          <p:nvPr/>
        </p:nvCxnSpPr>
        <p:spPr>
          <a:xfrm flipV="1">
            <a:off x="2152650" y="2057400"/>
            <a:ext cx="2490787" cy="1263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E75651-7CE1-4B3D-99CE-1EC4D4F1EF1D}"/>
              </a:ext>
            </a:extLst>
          </p:cNvPr>
          <p:cNvCxnSpPr>
            <a:stCxn id="12" idx="3"/>
          </p:cNvCxnSpPr>
          <p:nvPr/>
        </p:nvCxnSpPr>
        <p:spPr>
          <a:xfrm flipV="1">
            <a:off x="2224089" y="3689865"/>
            <a:ext cx="2200273" cy="313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200045-B15B-4CB6-9131-FD980E510DEA}"/>
              </a:ext>
            </a:extLst>
          </p:cNvPr>
          <p:cNvCxnSpPr>
            <a:endCxn id="7" idx="2"/>
          </p:cNvCxnSpPr>
          <p:nvPr/>
        </p:nvCxnSpPr>
        <p:spPr>
          <a:xfrm>
            <a:off x="2152650" y="4678114"/>
            <a:ext cx="2209800" cy="547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FBAA7B2-3F09-4469-B21F-3B13D954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1459917"/>
            <a:ext cx="1685924" cy="37658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906099-390E-4EB7-B5E4-A05A45BBF209}"/>
              </a:ext>
            </a:extLst>
          </p:cNvPr>
          <p:cNvCxnSpPr/>
          <p:nvPr/>
        </p:nvCxnSpPr>
        <p:spPr>
          <a:xfrm flipH="1" flipV="1">
            <a:off x="7900987" y="1771113"/>
            <a:ext cx="2243138" cy="667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6C2176-223A-48D3-B8E5-2E10BEF33EF4}"/>
              </a:ext>
            </a:extLst>
          </p:cNvPr>
          <p:cNvCxnSpPr>
            <a:stCxn id="19" idx="1"/>
            <a:endCxn id="7" idx="6"/>
          </p:cNvCxnSpPr>
          <p:nvPr/>
        </p:nvCxnSpPr>
        <p:spPr>
          <a:xfrm flipH="1">
            <a:off x="7829550" y="3342860"/>
            <a:ext cx="2314575" cy="1882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C9C1A3-C443-49CA-A163-2BF6F5416067}"/>
              </a:ext>
            </a:extLst>
          </p:cNvPr>
          <p:cNvSpPr txBox="1"/>
          <p:nvPr/>
        </p:nvSpPr>
        <p:spPr>
          <a:xfrm>
            <a:off x="9810751" y="5448300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STUDENT/READER</a:t>
            </a:r>
            <a:endParaRPr lang="en-IN" dirty="0"/>
          </a:p>
        </p:txBody>
      </p:sp>
      <p:sp>
        <p:nvSpPr>
          <p:cNvPr id="27" name="Explosion: 8 Points 26">
            <a:extLst>
              <a:ext uri="{FF2B5EF4-FFF2-40B4-BE49-F238E27FC236}">
                <a16:creationId xmlns:a16="http://schemas.microsoft.com/office/drawing/2014/main" id="{F477A7DE-9559-4CFE-9C9B-9141CA7A659B}"/>
              </a:ext>
            </a:extLst>
          </p:cNvPr>
          <p:cNvSpPr/>
          <p:nvPr/>
        </p:nvSpPr>
        <p:spPr>
          <a:xfrm rot="20037085">
            <a:off x="264312" y="260038"/>
            <a:ext cx="3661248" cy="156924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DD53A-CD1D-4FE8-BE3E-86ECC88064D5}"/>
              </a:ext>
            </a:extLst>
          </p:cNvPr>
          <p:cNvSpPr txBox="1"/>
          <p:nvPr/>
        </p:nvSpPr>
        <p:spPr>
          <a:xfrm>
            <a:off x="1149432" y="921305"/>
            <a:ext cx="1945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DESIGN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65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9828B5-8510-4908-BFB8-BDBB20888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529075"/>
              </p:ext>
            </p:extLst>
          </p:nvPr>
        </p:nvGraphicFramePr>
        <p:xfrm>
          <a:off x="3908425" y="8053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D2290210-5DAD-42F7-883F-3D977B12B1A6}"/>
              </a:ext>
            </a:extLst>
          </p:cNvPr>
          <p:cNvSpPr/>
          <p:nvPr/>
        </p:nvSpPr>
        <p:spPr>
          <a:xfrm rot="20837930">
            <a:off x="305003" y="66676"/>
            <a:ext cx="3790950" cy="178117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D0DB3-CB58-4C7C-9B6A-D62865C8B171}"/>
              </a:ext>
            </a:extLst>
          </p:cNvPr>
          <p:cNvSpPr txBox="1"/>
          <p:nvPr/>
        </p:nvSpPr>
        <p:spPr>
          <a:xfrm>
            <a:off x="1390650" y="885825"/>
            <a:ext cx="1666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TOOLS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6095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08489-F48A-460C-874A-FC6E428213EB}"/>
              </a:ext>
            </a:extLst>
          </p:cNvPr>
          <p:cNvSpPr txBox="1"/>
          <p:nvPr/>
        </p:nvSpPr>
        <p:spPr>
          <a:xfrm>
            <a:off x="409575" y="342900"/>
            <a:ext cx="470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ARCHITECTURE OF THE SYSTEM</a:t>
            </a:r>
            <a:endParaRPr lang="en-IN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E3B89-C93D-466A-866E-736DBFA8FAF3}"/>
              </a:ext>
            </a:extLst>
          </p:cNvPr>
          <p:cNvSpPr/>
          <p:nvPr/>
        </p:nvSpPr>
        <p:spPr>
          <a:xfrm>
            <a:off x="409575" y="1171575"/>
            <a:ext cx="11191875" cy="53435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6868-91B4-4C22-8EBD-58526B7C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31" y="2730068"/>
            <a:ext cx="2053810" cy="1665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04DB33-3EFB-42D7-9649-0B3AC80FB867}"/>
              </a:ext>
            </a:extLst>
          </p:cNvPr>
          <p:cNvSpPr txBox="1"/>
          <p:nvPr/>
        </p:nvSpPr>
        <p:spPr>
          <a:xfrm>
            <a:off x="2159831" y="4395386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Login.php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43C7C-CFB1-47B8-BBBF-7B0DEE63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" y="3164496"/>
            <a:ext cx="1057298" cy="10572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19FE9D-E4B6-4D0E-8183-BA84F93C2122}"/>
              </a:ext>
            </a:extLst>
          </p:cNvPr>
          <p:cNvCxnSpPr>
            <a:endCxn id="4" idx="1"/>
          </p:cNvCxnSpPr>
          <p:nvPr/>
        </p:nvCxnSpPr>
        <p:spPr>
          <a:xfrm>
            <a:off x="1405836" y="3562727"/>
            <a:ext cx="753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49C036-B1E6-48E7-A3DB-32BC24FA5AD7}"/>
              </a:ext>
            </a:extLst>
          </p:cNvPr>
          <p:cNvSpPr txBox="1"/>
          <p:nvPr/>
        </p:nvSpPr>
        <p:spPr>
          <a:xfrm>
            <a:off x="971550" y="2572597"/>
            <a:ext cx="142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Enter credentials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4AA62E-B645-46F3-BCCA-56F436F17032}"/>
              </a:ext>
            </a:extLst>
          </p:cNvPr>
          <p:cNvCxnSpPr>
            <a:stCxn id="4" idx="3"/>
          </p:cNvCxnSpPr>
          <p:nvPr/>
        </p:nvCxnSpPr>
        <p:spPr>
          <a:xfrm>
            <a:off x="4213641" y="3562727"/>
            <a:ext cx="996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10FC1C-881A-4910-B7FE-7ACAF6142F61}"/>
              </a:ext>
            </a:extLst>
          </p:cNvPr>
          <p:cNvSpPr txBox="1"/>
          <p:nvPr/>
        </p:nvSpPr>
        <p:spPr>
          <a:xfrm>
            <a:off x="4148212" y="2837661"/>
            <a:ext cx="142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 credentials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9454708-A347-4909-914C-54463F7AA788}"/>
              </a:ext>
            </a:extLst>
          </p:cNvPr>
          <p:cNvSpPr/>
          <p:nvPr/>
        </p:nvSpPr>
        <p:spPr>
          <a:xfrm>
            <a:off x="5210175" y="2957971"/>
            <a:ext cx="1323977" cy="1209511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DF017-D952-4A19-90DC-BCBFF90CE5BB}"/>
              </a:ext>
            </a:extLst>
          </p:cNvPr>
          <p:cNvSpPr txBox="1"/>
          <p:nvPr/>
        </p:nvSpPr>
        <p:spPr>
          <a:xfrm>
            <a:off x="5210176" y="3404741"/>
            <a:ext cx="138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Validate.php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52E24C-4F70-4D69-AA14-ECE021AF1C3E}"/>
              </a:ext>
            </a:extLst>
          </p:cNvPr>
          <p:cNvCxnSpPr>
            <a:cxnSpLocks/>
          </p:cNvCxnSpPr>
          <p:nvPr/>
        </p:nvCxnSpPr>
        <p:spPr>
          <a:xfrm>
            <a:off x="6532257" y="3562726"/>
            <a:ext cx="1440168" cy="2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58AD90-40F9-4AE5-AFBA-59FB5017BEE4}"/>
              </a:ext>
            </a:extLst>
          </p:cNvPr>
          <p:cNvSpPr txBox="1"/>
          <p:nvPr/>
        </p:nvSpPr>
        <p:spPr>
          <a:xfrm>
            <a:off x="6602068" y="3193394"/>
            <a:ext cx="132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TRUE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8A5238-1CDD-4AD1-99E1-76D26481CD8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872164" y="4167482"/>
            <a:ext cx="0" cy="81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FF86E-651C-4F3A-974D-B35E6385D709}"/>
              </a:ext>
            </a:extLst>
          </p:cNvPr>
          <p:cNvSpPr txBox="1"/>
          <p:nvPr/>
        </p:nvSpPr>
        <p:spPr>
          <a:xfrm>
            <a:off x="5119762" y="4349826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FALSE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76107B-FB7B-4903-AF39-9F4CE2D31497}"/>
              </a:ext>
            </a:extLst>
          </p:cNvPr>
          <p:cNvSpPr/>
          <p:nvPr/>
        </p:nvSpPr>
        <p:spPr>
          <a:xfrm>
            <a:off x="4861415" y="4995064"/>
            <a:ext cx="2438400" cy="1104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E9360A-48A6-48F8-A83E-D94EB6914570}"/>
              </a:ext>
            </a:extLst>
          </p:cNvPr>
          <p:cNvSpPr txBox="1"/>
          <p:nvPr/>
        </p:nvSpPr>
        <p:spPr>
          <a:xfrm>
            <a:off x="5114925" y="5195962"/>
            <a:ext cx="180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PRINT “WRONG INFO”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95238E-B9DA-4387-8955-FFDF7F48906F}"/>
              </a:ext>
            </a:extLst>
          </p:cNvPr>
          <p:cNvCxnSpPr>
            <a:cxnSpLocks/>
          </p:cNvCxnSpPr>
          <p:nvPr/>
        </p:nvCxnSpPr>
        <p:spPr>
          <a:xfrm>
            <a:off x="3067050" y="2133600"/>
            <a:ext cx="0" cy="596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A1A7E91-A44B-4DE7-8997-0428C2A84660}"/>
              </a:ext>
            </a:extLst>
          </p:cNvPr>
          <p:cNvSpPr/>
          <p:nvPr/>
        </p:nvSpPr>
        <p:spPr>
          <a:xfrm>
            <a:off x="1914525" y="1485900"/>
            <a:ext cx="28003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57F66-8959-4CA3-8E05-282D9651A467}"/>
              </a:ext>
            </a:extLst>
          </p:cNvPr>
          <p:cNvSpPr txBox="1"/>
          <p:nvPr/>
        </p:nvSpPr>
        <p:spPr>
          <a:xfrm>
            <a:off x="2509837" y="1637223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Login.css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87E39-9A3F-4398-84F0-FCF65E3C6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62" y="2957971"/>
            <a:ext cx="3531288" cy="1368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AAC715-C3D1-47CD-B188-4B7F2FE8CAC0}"/>
              </a:ext>
            </a:extLst>
          </p:cNvPr>
          <p:cNvSpPr txBox="1"/>
          <p:nvPr/>
        </p:nvSpPr>
        <p:spPr>
          <a:xfrm>
            <a:off x="9922706" y="4379616"/>
            <a:ext cx="167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Adminpage.php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F2529B-1818-41E3-9099-AE9D5271103C}"/>
              </a:ext>
            </a:extLst>
          </p:cNvPr>
          <p:cNvCxnSpPr/>
          <p:nvPr/>
        </p:nvCxnSpPr>
        <p:spPr>
          <a:xfrm>
            <a:off x="9915525" y="4326070"/>
            <a:ext cx="0" cy="531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87D31AA-973A-4B7A-AB6F-EE4F126F4EF9}"/>
              </a:ext>
            </a:extLst>
          </p:cNvPr>
          <p:cNvSpPr/>
          <p:nvPr/>
        </p:nvSpPr>
        <p:spPr>
          <a:xfrm>
            <a:off x="8896350" y="4849913"/>
            <a:ext cx="2276475" cy="60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ED6433-36AF-4436-9794-04E9C57576E1}"/>
              </a:ext>
            </a:extLst>
          </p:cNvPr>
          <p:cNvSpPr txBox="1"/>
          <p:nvPr/>
        </p:nvSpPr>
        <p:spPr>
          <a:xfrm>
            <a:off x="9346816" y="4879466"/>
            <a:ext cx="29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Admin.css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1B0B49-61D7-401D-BABB-79F14E2F5059}"/>
              </a:ext>
            </a:extLst>
          </p:cNvPr>
          <p:cNvCxnSpPr>
            <a:cxnSpLocks/>
          </p:cNvCxnSpPr>
          <p:nvPr/>
        </p:nvCxnSpPr>
        <p:spPr>
          <a:xfrm>
            <a:off x="8382000" y="4349826"/>
            <a:ext cx="11904" cy="1336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A42941D-49E9-4572-9E40-0E6D160F7579}"/>
              </a:ext>
            </a:extLst>
          </p:cNvPr>
          <p:cNvSpPr/>
          <p:nvPr/>
        </p:nvSpPr>
        <p:spPr>
          <a:xfrm>
            <a:off x="8040329" y="5699386"/>
            <a:ext cx="2438400" cy="510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855BAE-A1DC-409F-A4DD-4FFA885D8789}"/>
              </a:ext>
            </a:extLst>
          </p:cNvPr>
          <p:cNvSpPr txBox="1"/>
          <p:nvPr/>
        </p:nvSpPr>
        <p:spPr>
          <a:xfrm>
            <a:off x="8236507" y="5789165"/>
            <a:ext cx="20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Table_script.js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0703B0-B64B-4BF8-8987-E96D125AAA49}"/>
              </a:ext>
            </a:extLst>
          </p:cNvPr>
          <p:cNvSpPr txBox="1"/>
          <p:nvPr/>
        </p:nvSpPr>
        <p:spPr>
          <a:xfrm>
            <a:off x="8236507" y="1285875"/>
            <a:ext cx="308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data to DB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14685D-4616-4CC2-A714-92238D194249}"/>
              </a:ext>
            </a:extLst>
          </p:cNvPr>
          <p:cNvCxnSpPr/>
          <p:nvPr/>
        </p:nvCxnSpPr>
        <p:spPr>
          <a:xfrm flipV="1">
            <a:off x="9134475" y="1781175"/>
            <a:ext cx="0" cy="117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0781EAF-FE62-42F1-B39B-DC28B5DE353A}"/>
              </a:ext>
            </a:extLst>
          </p:cNvPr>
          <p:cNvSpPr txBox="1"/>
          <p:nvPr/>
        </p:nvSpPr>
        <p:spPr>
          <a:xfrm>
            <a:off x="9346816" y="2132231"/>
            <a:ext cx="113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row()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05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033AB-4AE1-40FF-AEBA-EFC0B97AF72C}"/>
              </a:ext>
            </a:extLst>
          </p:cNvPr>
          <p:cNvSpPr txBox="1"/>
          <p:nvPr/>
        </p:nvSpPr>
        <p:spPr>
          <a:xfrm>
            <a:off x="2314575" y="3266896"/>
            <a:ext cx="930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IMPLEMENTATION</a:t>
            </a:r>
            <a:endParaRPr lang="en-IN" sz="7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66BAF-1387-4EE9-A81D-CFAADADA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7"/>
          <a:stretch/>
        </p:blipFill>
        <p:spPr>
          <a:xfrm>
            <a:off x="3238500" y="1038405"/>
            <a:ext cx="5715000" cy="25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4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604F8D-5B47-42F6-B3DF-E9A7D6402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4796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3C5DED-CB05-42CF-80AE-8AE6C8ABE416}"/>
              </a:ext>
            </a:extLst>
          </p:cNvPr>
          <p:cNvSpPr txBox="1"/>
          <p:nvPr/>
        </p:nvSpPr>
        <p:spPr>
          <a:xfrm>
            <a:off x="1266825" y="373075"/>
            <a:ext cx="629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MODULE DESIGN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90810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665C-8E31-4C46-B0B0-CA52C0700744}"/>
              </a:ext>
            </a:extLst>
          </p:cNvPr>
          <p:cNvSpPr txBox="1"/>
          <p:nvPr/>
        </p:nvSpPr>
        <p:spPr>
          <a:xfrm>
            <a:off x="4152900" y="209550"/>
            <a:ext cx="5457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MODULE 1</a:t>
            </a:r>
            <a:endParaRPr lang="en-IN" sz="4400" b="1" u="sn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A74BA3A-439A-4895-8C7A-489D3CA14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264207"/>
              </p:ext>
            </p:extLst>
          </p:nvPr>
        </p:nvGraphicFramePr>
        <p:xfrm>
          <a:off x="3032125" y="20912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31A14E-9CF2-48C0-9B65-CB81D924E58E}"/>
              </a:ext>
            </a:extLst>
          </p:cNvPr>
          <p:cNvSpPr txBox="1"/>
          <p:nvPr/>
        </p:nvSpPr>
        <p:spPr>
          <a:xfrm>
            <a:off x="838200" y="1323975"/>
            <a:ext cx="721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STEPS FOLLOWED:</a:t>
            </a:r>
            <a:endParaRPr lang="en-IN" sz="2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E925F-4F52-4CCA-A2E4-3A80ED0F017A}"/>
              </a:ext>
            </a:extLst>
          </p:cNvPr>
          <p:cNvSpPr txBox="1"/>
          <p:nvPr/>
        </p:nvSpPr>
        <p:spPr>
          <a:xfrm>
            <a:off x="1619250" y="209126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1.DOWNLOADED FROM WEB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57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FD577-11C4-4E38-92FE-5E815C0BFA34}"/>
              </a:ext>
            </a:extLst>
          </p:cNvPr>
          <p:cNvSpPr txBox="1"/>
          <p:nvPr/>
        </p:nvSpPr>
        <p:spPr>
          <a:xfrm>
            <a:off x="1552575" y="938741"/>
            <a:ext cx="685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DATABASE – MySQL</a:t>
            </a:r>
          </a:p>
          <a:p>
            <a:r>
              <a:rPr lang="en-US" dirty="0"/>
              <a:t>3.FRONT END DESIGN-</a:t>
            </a:r>
          </a:p>
          <a:p>
            <a:r>
              <a:rPr lang="en-US" dirty="0"/>
              <a:t>		3.1: HTML</a:t>
            </a:r>
          </a:p>
          <a:p>
            <a:r>
              <a:rPr lang="en-US" dirty="0"/>
              <a:t>		3.2: CSS</a:t>
            </a:r>
          </a:p>
          <a:p>
            <a:r>
              <a:rPr lang="en-US" dirty="0"/>
              <a:t>		3.3: JAVASCRIPT</a:t>
            </a:r>
          </a:p>
          <a:p>
            <a:r>
              <a:rPr lang="en-US" dirty="0"/>
              <a:t>4.BACKEND DESIGN-</a:t>
            </a:r>
          </a:p>
          <a:p>
            <a:r>
              <a:rPr lang="en-US" dirty="0"/>
              <a:t>		4.1:PHP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9EB197E-6056-49C8-816A-AB313AFE7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061738"/>
              </p:ext>
            </p:extLst>
          </p:nvPr>
        </p:nvGraphicFramePr>
        <p:xfrm>
          <a:off x="4546600" y="9387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207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4B8CD-D1C4-43CF-BBCF-032003C69535}"/>
              </a:ext>
            </a:extLst>
          </p:cNvPr>
          <p:cNvSpPr txBox="1"/>
          <p:nvPr/>
        </p:nvSpPr>
        <p:spPr>
          <a:xfrm>
            <a:off x="1533526" y="209550"/>
            <a:ext cx="948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MODULE  2-FRONT END </a:t>
            </a:r>
            <a:r>
              <a:rPr lang="en-US" sz="4400" b="1" u="sng" dirty="0" err="1"/>
              <a:t>Implemention</a:t>
            </a:r>
            <a:endParaRPr lang="en-IN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A5749-532E-4CF5-8015-96E143712875}"/>
              </a:ext>
            </a:extLst>
          </p:cNvPr>
          <p:cNvSpPr txBox="1"/>
          <p:nvPr/>
        </p:nvSpPr>
        <p:spPr>
          <a:xfrm>
            <a:off x="571500" y="200025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FOLLOWED:</a:t>
            </a:r>
          </a:p>
          <a:p>
            <a:endParaRPr lang="en-IN" dirty="0"/>
          </a:p>
          <a:p>
            <a:r>
              <a:rPr lang="en-IN" dirty="0"/>
              <a:t>1.CREATE A WEB PAGE USING –HTML,CSS AND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200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Aharoni</vt:lpstr>
      <vt:lpstr>Algerian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Jeeva Jose</dc:creator>
  <cp:lastModifiedBy>Jeeva Jose</cp:lastModifiedBy>
  <cp:revision>14</cp:revision>
  <dcterms:created xsi:type="dcterms:W3CDTF">2021-08-09T06:59:33Z</dcterms:created>
  <dcterms:modified xsi:type="dcterms:W3CDTF">2021-08-14T08:42:30Z</dcterms:modified>
</cp:coreProperties>
</file>